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60" r:id="rId1"/>
  </p:sldMasterIdLst>
  <p:notesMasterIdLst>
    <p:notesMasterId r:id="rId28"/>
  </p:notesMasterIdLst>
  <p:handoutMasterIdLst>
    <p:handoutMasterId r:id="rId29"/>
  </p:handoutMasterIdLst>
  <p:sldIdLst>
    <p:sldId id="256" r:id="rId2"/>
    <p:sldId id="299" r:id="rId3"/>
    <p:sldId id="289" r:id="rId4"/>
    <p:sldId id="305" r:id="rId5"/>
    <p:sldId id="306" r:id="rId6"/>
    <p:sldId id="308" r:id="rId7"/>
    <p:sldId id="318" r:id="rId8"/>
    <p:sldId id="312" r:id="rId9"/>
    <p:sldId id="314" r:id="rId10"/>
    <p:sldId id="315" r:id="rId11"/>
    <p:sldId id="317" r:id="rId12"/>
    <p:sldId id="316" r:id="rId13"/>
    <p:sldId id="313" r:id="rId14"/>
    <p:sldId id="320" r:id="rId15"/>
    <p:sldId id="321" r:id="rId16"/>
    <p:sldId id="322" r:id="rId17"/>
    <p:sldId id="323" r:id="rId18"/>
    <p:sldId id="324" r:id="rId19"/>
    <p:sldId id="325" r:id="rId20"/>
    <p:sldId id="326" r:id="rId21"/>
    <p:sldId id="327" r:id="rId22"/>
    <p:sldId id="328" r:id="rId23"/>
    <p:sldId id="329" r:id="rId24"/>
    <p:sldId id="330" r:id="rId25"/>
    <p:sldId id="331" r:id="rId26"/>
    <p:sldId id="272" r:id="rId27"/>
  </p:sldIdLst>
  <p:sldSz cx="10693400" cy="7561263"/>
  <p:notesSz cx="6858000" cy="9144000"/>
  <p:embeddedFontLst>
    <p:embeddedFont>
      <p:font typeface="맑은 고딕" panose="020B0503020000020004" pitchFamily="50" charset="-127"/>
      <p:regular r:id="rId30"/>
      <p:bold r:id="rId31"/>
    </p:embeddedFont>
    <p:embeddedFont>
      <p:font typeface="다키 L" pitchFamily="2" charset="-127"/>
      <p:regular r:id="rId32"/>
    </p:embeddedFont>
    <p:embeddedFont>
      <p:font typeface="다키 M" pitchFamily="2" charset="-127"/>
      <p:regular r:id="rId33"/>
    </p:embeddedFont>
    <p:embeddedFont>
      <p:font typeface="다키 M Title" pitchFamily="2" charset="-127"/>
      <p:regular r:id="rId34"/>
    </p:embeddedFont>
    <p:embeddedFont>
      <p:font typeface="다키 B" pitchFamily="2" charset="-127"/>
      <p:regular r:id="rId35"/>
    </p:embeddedFont>
  </p:embeddedFontLst>
  <p:defaultTextStyle>
    <a:defPPr>
      <a:defRPr lang="ko-KR"/>
    </a:defPPr>
    <a:lvl1pPr marL="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381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0361"/>
    <a:srgbClr val="2484C6"/>
    <a:srgbClr val="00B2AD"/>
    <a:srgbClr val="B3BBBE"/>
    <a:srgbClr val="EBEBEB"/>
    <a:srgbClr val="5A6E78"/>
    <a:srgbClr val="323C46"/>
    <a:srgbClr val="2B2B2B"/>
    <a:srgbClr val="F1F1F1"/>
    <a:srgbClr val="D9E2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95" autoAdjust="0"/>
    <p:restoredTop sz="91056" autoAdjust="0"/>
  </p:normalViewPr>
  <p:slideViewPr>
    <p:cSldViewPr>
      <p:cViewPr>
        <p:scale>
          <a:sx n="70" d="100"/>
          <a:sy n="70" d="100"/>
        </p:scale>
        <p:origin x="-370" y="-58"/>
      </p:cViewPr>
      <p:guideLst>
        <p:guide orient="horz" pos="2381"/>
        <p:guide pos="33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239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4FE4A5-84BF-4F61-982D-B79FB79A2332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2C0A2-5BDE-42DF-84AC-956BA3D4DB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1193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53D83D-6BCB-41B5-8C32-9DF90201AE6B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86940C-B8B9-4B9A-96CA-F54CC230F7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510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5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6940C-B8B9-4B9A-96CA-F54CC230F76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797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kumimoji="1" lang="en-US" altLang="ko-KR" dirty="0"/>
              <a:t>+</a:t>
            </a:r>
            <a:r>
              <a:rPr kumimoji="1" lang="ko-KR" altLang="en-US" dirty="0" err="1"/>
              <a:t>맨처음에</a:t>
            </a:r>
            <a:r>
              <a:rPr kumimoji="1" lang="ko-KR" altLang="en-US" dirty="0"/>
              <a:t> 구현했던</a:t>
            </a:r>
            <a:r>
              <a:rPr kumimoji="1" lang="en-US" altLang="ko-KR" dirty="0"/>
              <a:t> </a:t>
            </a:r>
            <a:r>
              <a:rPr kumimoji="1" lang="ko-KR" altLang="en-US" dirty="0"/>
              <a:t>구조는 예외 발생시 무조건 </a:t>
            </a:r>
            <a:r>
              <a:rPr kumimoji="1" lang="en-US" altLang="ko-KR" dirty="0"/>
              <a:t>requeue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171450" indent="-171450" algn="l">
              <a:buFont typeface="Symbol" pitchFamily="2" charset="2"/>
              <a:buChar char="Þ"/>
            </a:pPr>
            <a:r>
              <a:rPr kumimoji="1" lang="en-US" altLang="ko-KR" dirty="0"/>
              <a:t>Requeue</a:t>
            </a:r>
            <a:r>
              <a:rPr kumimoji="1" lang="ko-KR" altLang="en-US" dirty="0"/>
              <a:t>로 해결되지 않는 경우도 있어서  </a:t>
            </a:r>
            <a:r>
              <a:rPr kumimoji="1" lang="en-US" altLang="ko-KR" dirty="0"/>
              <a:t>exception </a:t>
            </a:r>
            <a:r>
              <a:rPr kumimoji="1" lang="ko-KR" altLang="en-US" dirty="0"/>
              <a:t>별 처리를 고민하게 되었음</a:t>
            </a:r>
            <a:endParaRPr kumimoji="1" lang="en-US" altLang="ko-KR" dirty="0"/>
          </a:p>
          <a:p>
            <a:pPr marL="171450" indent="-171450" algn="l">
              <a:buFont typeface="Symbol" pitchFamily="2" charset="2"/>
              <a:buChar char="Þ"/>
            </a:pPr>
            <a:r>
              <a:rPr kumimoji="1" lang="ko-KR" altLang="en-US" dirty="0"/>
              <a:t>그래서 생각을 해봤는데 이 프로젝트 안에서는 다음과 같은 크게 </a:t>
            </a:r>
            <a:r>
              <a:rPr kumimoji="1" lang="ko-KR" altLang="en-US" dirty="0" err="1"/>
              <a:t>네가지</a:t>
            </a:r>
            <a:r>
              <a:rPr kumimoji="1" lang="ko-KR" altLang="en-US" dirty="0"/>
              <a:t> 종류의 예외의 상황을 </a:t>
            </a:r>
            <a:r>
              <a:rPr kumimoji="1" lang="ko-KR" altLang="en-US" dirty="0" err="1"/>
              <a:t>예상해봄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6940C-B8B9-4B9A-96CA-F54CC230F76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062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네티와의</a:t>
            </a:r>
            <a:r>
              <a:rPr kumimoji="1" lang="ko-KR" altLang="en-US" dirty="0"/>
              <a:t> 통신에서 </a:t>
            </a:r>
            <a:r>
              <a:rPr kumimoji="1" lang="ko-KR" altLang="en-US" dirty="0" err="1"/>
              <a:t>비지한</a:t>
            </a:r>
            <a:r>
              <a:rPr kumimoji="1" lang="ko-KR" altLang="en-US" dirty="0"/>
              <a:t> 경우 </a:t>
            </a:r>
            <a:r>
              <a:rPr kumimoji="1" lang="en-US" altLang="ko-KR" dirty="0"/>
              <a:t>timeout</a:t>
            </a:r>
            <a:r>
              <a:rPr kumimoji="1" lang="ko-KR" altLang="en-US" dirty="0"/>
              <a:t>이 발생할 수 있다고 </a:t>
            </a:r>
            <a:r>
              <a:rPr kumimoji="1" lang="ko-KR" altLang="en-US" dirty="0" err="1"/>
              <a:t>생각햇음</a:t>
            </a:r>
            <a:endParaRPr kumimoji="1" lang="en-US" altLang="ko-KR" dirty="0"/>
          </a:p>
          <a:p>
            <a:r>
              <a:rPr kumimoji="1" lang="ko-KR" altLang="en-US" dirty="0"/>
              <a:t>그래서 이러한 예외의 경우에 </a:t>
            </a:r>
            <a:r>
              <a:rPr kumimoji="1" lang="en-US" altLang="ko-KR" dirty="0"/>
              <a:t>delay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주고 </a:t>
            </a:r>
            <a:r>
              <a:rPr kumimoji="1" lang="en-US" altLang="ko-KR" dirty="0"/>
              <a:t>requeue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하게 되면 </a:t>
            </a:r>
            <a:r>
              <a:rPr kumimoji="1" lang="ko-KR" altLang="en-US" dirty="0" err="1"/>
              <a:t>네티가</a:t>
            </a:r>
            <a:r>
              <a:rPr kumimoji="1" lang="ko-KR" altLang="en-US" dirty="0"/>
              <a:t> 받을 수 있는 상황이 </a:t>
            </a:r>
            <a:r>
              <a:rPr kumimoji="1" lang="ko-KR" altLang="en-US" dirty="0" err="1"/>
              <a:t>될수</a:t>
            </a:r>
            <a:r>
              <a:rPr kumimoji="1" lang="ko-KR" altLang="en-US" dirty="0"/>
              <a:t> 있다고 생각함</a:t>
            </a:r>
            <a:r>
              <a:rPr kumimoji="1" lang="en-US" altLang="ko-KR" dirty="0"/>
              <a:t>.</a:t>
            </a:r>
          </a:p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6940C-B8B9-4B9A-96CA-F54CC230F76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8059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x-none" dirty="0"/>
              <a:t>Message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validation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check</a:t>
            </a:r>
            <a:r>
              <a:rPr kumimoji="1" lang="ko-KR" altLang="en-US" dirty="0"/>
              <a:t>에 통과하지 못한 케이스입니다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예를 들면 </a:t>
            </a:r>
            <a:endParaRPr kumimoji="1" lang="en-US" altLang="ko-KR" dirty="0"/>
          </a:p>
          <a:p>
            <a:r>
              <a:rPr kumimoji="1" lang="ko-KR" altLang="en-US" dirty="0" err="1"/>
              <a:t>필수값인</a:t>
            </a:r>
            <a:r>
              <a:rPr kumimoji="1" lang="ko-KR" altLang="en-US" dirty="0"/>
              <a:t> 메뉴에 </a:t>
            </a:r>
            <a:r>
              <a:rPr kumimoji="1" lang="en-US" altLang="ko-KR" dirty="0"/>
              <a:t>null</a:t>
            </a:r>
            <a:r>
              <a:rPr kumimoji="1" lang="ko-KR" altLang="en-US" dirty="0"/>
              <a:t>이 들어가 있는 경우입니다</a:t>
            </a:r>
            <a:r>
              <a:rPr kumimoji="1" lang="en-US" altLang="ko-KR" dirty="0"/>
              <a:t>.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6940C-B8B9-4B9A-96CA-F54CC230F76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065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클라이언트에서 보낸 </a:t>
            </a:r>
            <a:r>
              <a:rPr kumimoji="1" lang="ko-KR" altLang="en-US" dirty="0" err="1"/>
              <a:t>메세지의</a:t>
            </a:r>
            <a:r>
              <a:rPr kumimoji="1" lang="ko-KR" altLang="en-US" dirty="0"/>
              <a:t> 형식이 </a:t>
            </a:r>
            <a:r>
              <a:rPr kumimoji="1" lang="en-US" altLang="x-none" dirty="0"/>
              <a:t>Json</a:t>
            </a:r>
            <a:r>
              <a:rPr kumimoji="1" lang="x-none" altLang="en-US" dirty="0"/>
              <a:t>형식이</a:t>
            </a:r>
            <a:r>
              <a:rPr kumimoji="1" lang="ko-KR" altLang="en-US" dirty="0"/>
              <a:t> 아니라서 </a:t>
            </a:r>
            <a:r>
              <a:rPr kumimoji="1" lang="en-US" altLang="ko-KR" dirty="0"/>
              <a:t>parsing</a:t>
            </a:r>
            <a:r>
              <a:rPr kumimoji="1" lang="ko-KR" altLang="en-US" dirty="0"/>
              <a:t>을 못한 경우입니다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6940C-B8B9-4B9A-96CA-F54CC230F76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688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이러한</a:t>
            </a:r>
            <a:r>
              <a:rPr kumimoji="1" lang="ko-KR" altLang="en-US" dirty="0"/>
              <a:t> 경우에는 클라이언트에서의 실수로 </a:t>
            </a:r>
            <a:r>
              <a:rPr kumimoji="1" lang="ko-KR" altLang="en-US" dirty="0" err="1"/>
              <a:t>메세지가</a:t>
            </a:r>
            <a:r>
              <a:rPr kumimoji="1" lang="ko-KR" altLang="en-US" dirty="0"/>
              <a:t> 잘못 만들어진 </a:t>
            </a:r>
            <a:r>
              <a:rPr kumimoji="1" lang="ko-KR" altLang="en-US" dirty="0" err="1"/>
              <a:t>경우이기떄문에</a:t>
            </a:r>
            <a:r>
              <a:rPr kumimoji="1" lang="ko-KR" altLang="en-US" dirty="0"/>
              <a:t> </a:t>
            </a:r>
            <a:r>
              <a:rPr kumimoji="1" lang="en-US" altLang="ko-KR" dirty="0"/>
              <a:t>requeue</a:t>
            </a:r>
            <a:r>
              <a:rPr kumimoji="1" lang="ko-KR" altLang="en-US" dirty="0"/>
              <a:t>는 의미가 없다고 생각했습니다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다만</a:t>
            </a:r>
            <a:endParaRPr kumimoji="1" lang="en-US" altLang="ko-KR" dirty="0"/>
          </a:p>
          <a:p>
            <a:r>
              <a:rPr kumimoji="1" lang="ko-KR" altLang="en-US" dirty="0"/>
              <a:t>클라이언트쪽에서 </a:t>
            </a:r>
            <a:r>
              <a:rPr kumimoji="1" lang="ko-KR" altLang="en-US" dirty="0" err="1"/>
              <a:t>메세지</a:t>
            </a:r>
            <a:r>
              <a:rPr kumimoji="1" lang="ko-KR" altLang="en-US" dirty="0"/>
              <a:t> 확인이 필요할 수 있으므로 서버에 로그를 남겨 추후에 찾아볼 수 있도록 </a:t>
            </a:r>
            <a:r>
              <a:rPr kumimoji="1" lang="ko-KR" altLang="en-US" dirty="0" err="1"/>
              <a:t>구현했스빈다</a:t>
            </a:r>
            <a:r>
              <a:rPr kumimoji="1" lang="en-US" altLang="ko-KR" dirty="0"/>
              <a:t>.</a:t>
            </a:r>
          </a:p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6940C-B8B9-4B9A-96CA-F54CC230F76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4622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다음은</a:t>
            </a:r>
            <a:r>
              <a:rPr kumimoji="1" lang="ko-KR" altLang="en-US" dirty="0"/>
              <a:t> 예상하지 못한 예외에 대한 처리입니다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 err="1"/>
              <a:t>nullPointerException</a:t>
            </a:r>
            <a:r>
              <a:rPr kumimoji="1" lang="ko-KR" altLang="en-US" dirty="0"/>
              <a:t>같은 </a:t>
            </a:r>
            <a:r>
              <a:rPr kumimoji="1" lang="ko-KR" altLang="en-US" dirty="0" err="1"/>
              <a:t>코드버그에</a:t>
            </a:r>
            <a:r>
              <a:rPr kumimoji="1" lang="ko-KR" altLang="en-US" dirty="0"/>
              <a:t> 의한 예외를 예로 </a:t>
            </a:r>
            <a:r>
              <a:rPr kumimoji="1" lang="ko-KR" altLang="en-US" dirty="0" err="1"/>
              <a:t>들수</a:t>
            </a:r>
            <a:r>
              <a:rPr kumimoji="1" lang="ko-KR" altLang="en-US" dirty="0"/>
              <a:t> 있습니다</a:t>
            </a:r>
            <a:r>
              <a:rPr kumimoji="1" lang="en-US" altLang="ko-KR" dirty="0"/>
              <a:t>.</a:t>
            </a:r>
          </a:p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6940C-B8B9-4B9A-96CA-F54CC230F76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6764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이러한</a:t>
            </a:r>
            <a:r>
              <a:rPr kumimoji="1" lang="ko-KR" altLang="en-US" dirty="0"/>
              <a:t> 경우 </a:t>
            </a:r>
            <a:r>
              <a:rPr kumimoji="1" lang="ko-KR" altLang="en-US" dirty="0" err="1"/>
              <a:t>리큐를</a:t>
            </a:r>
            <a:r>
              <a:rPr kumimoji="1" lang="ko-KR" altLang="en-US" dirty="0"/>
              <a:t> 하더라도 동일한 예외가 발생하고 즉각적인 처리가 필요할 수 있으므로 로그를 남기고 개발 담당자에게 </a:t>
            </a:r>
            <a:r>
              <a:rPr kumimoji="1" lang="en-US" altLang="ko-KR" dirty="0"/>
              <a:t>report</a:t>
            </a:r>
            <a:r>
              <a:rPr kumimoji="1" lang="ko-KR" altLang="en-US" dirty="0"/>
              <a:t>가 갈 수 있도록 설계했습니다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6940C-B8B9-4B9A-96CA-F54CC230F76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4791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다음은</a:t>
            </a:r>
            <a:r>
              <a:rPr kumimoji="1" lang="ko-KR" altLang="en-US" dirty="0"/>
              <a:t> 앞에 </a:t>
            </a:r>
            <a:r>
              <a:rPr kumimoji="1" lang="ko-KR" altLang="en-US" dirty="0" err="1"/>
              <a:t>설명드렸던</a:t>
            </a:r>
            <a:r>
              <a:rPr kumimoji="1" lang="ko-KR" altLang="en-US" dirty="0"/>
              <a:t> 설계를 어떻게 구현했는지 </a:t>
            </a:r>
            <a:r>
              <a:rPr kumimoji="1" lang="ko-KR" altLang="en-US" dirty="0" err="1"/>
              <a:t>설명드리겠습니다</a:t>
            </a:r>
            <a:r>
              <a:rPr kumimoji="1" lang="en-US" altLang="ko-KR" dirty="0"/>
              <a:t>.</a:t>
            </a:r>
          </a:p>
          <a:p>
            <a:endParaRPr kumimoji="1" lang="en-US" altLang="x-none" dirty="0"/>
          </a:p>
          <a:p>
            <a:r>
              <a:rPr kumimoji="1" lang="en-US" altLang="x-none" dirty="0"/>
              <a:t>Controller</a:t>
            </a:r>
            <a:r>
              <a:rPr kumimoji="1" lang="ko-KR" altLang="en-US" dirty="0"/>
              <a:t>의 경우 </a:t>
            </a:r>
            <a:r>
              <a:rPr kumimoji="1" lang="en-US" altLang="ko-KR" dirty="0"/>
              <a:t>@</a:t>
            </a:r>
            <a:r>
              <a:rPr kumimoji="1" lang="en-US" altLang="ko-KR" dirty="0" err="1"/>
              <a:t>ControllerAdvice</a:t>
            </a:r>
            <a:r>
              <a:rPr kumimoji="1" lang="ko-KR" altLang="en-US" dirty="0"/>
              <a:t>로 글로벌 에러 핸들링을 할 수 잇지만</a:t>
            </a:r>
            <a:endParaRPr kumimoji="1" lang="en-US" altLang="ko-KR" dirty="0"/>
          </a:p>
          <a:p>
            <a:r>
              <a:rPr kumimoji="1" lang="x-none" altLang="en-US" dirty="0"/>
              <a:t>저희가</a:t>
            </a:r>
            <a:r>
              <a:rPr kumimoji="1" lang="ko-KR" altLang="en-US" dirty="0"/>
              <a:t> 구현한 </a:t>
            </a:r>
            <a:r>
              <a:rPr kumimoji="1" lang="ko-KR" altLang="en-US" dirty="0" err="1"/>
              <a:t>컨슈머의</a:t>
            </a:r>
            <a:r>
              <a:rPr kumimoji="1" lang="ko-KR" altLang="en-US" dirty="0"/>
              <a:t> 경우에는 </a:t>
            </a:r>
            <a:r>
              <a:rPr kumimoji="1" lang="en-US" altLang="ko-KR" dirty="0"/>
              <a:t>controller</a:t>
            </a:r>
            <a:r>
              <a:rPr kumimoji="1" lang="ko-KR" altLang="en-US" dirty="0"/>
              <a:t>가 아니기때문에 </a:t>
            </a:r>
            <a:r>
              <a:rPr kumimoji="1" lang="ko-KR" altLang="en-US" dirty="0" err="1"/>
              <a:t>사요할</a:t>
            </a:r>
            <a:r>
              <a:rPr kumimoji="1" lang="ko-KR" altLang="en-US" dirty="0"/>
              <a:t> 수 없었습니다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그래서 해결 방법으로 </a:t>
            </a:r>
            <a:r>
              <a:rPr kumimoji="1" lang="en-US" altLang="ko-KR" dirty="0"/>
              <a:t>AOP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사용하여 글로벌 에러 핸들링을 구현하였습니다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먼저 </a:t>
            </a:r>
            <a:r>
              <a:rPr kumimoji="1" lang="en-US" altLang="ko-KR" dirty="0"/>
              <a:t>@</a:t>
            </a:r>
            <a:r>
              <a:rPr kumimoji="1" lang="en-US" altLang="ko-KR" dirty="0" err="1"/>
              <a:t>handleException</a:t>
            </a:r>
            <a:r>
              <a:rPr kumimoji="1" lang="ko-KR" altLang="en-US" dirty="0"/>
              <a:t>이라는 </a:t>
            </a:r>
            <a:r>
              <a:rPr kumimoji="1" lang="ko-KR" altLang="en-US" dirty="0" err="1"/>
              <a:t>커스텀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어노테이서능ㄹ</a:t>
            </a:r>
            <a:r>
              <a:rPr kumimoji="1" lang="ko-KR" altLang="en-US" dirty="0"/>
              <a:t> 만들고 에러 처리가 필요한 메서드에 </a:t>
            </a:r>
            <a:r>
              <a:rPr kumimoji="1" lang="ko-KR" altLang="en-US" dirty="0" err="1"/>
              <a:t>어노테이션을</a:t>
            </a:r>
            <a:r>
              <a:rPr kumimoji="1" lang="ko-KR" altLang="en-US" dirty="0"/>
              <a:t> 붙였습니다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해당 메서드에서 예외가 발생하면 </a:t>
            </a:r>
            <a:r>
              <a:rPr kumimoji="1" lang="en-US" altLang="ko-KR" dirty="0"/>
              <a:t>@aspect</a:t>
            </a:r>
            <a:r>
              <a:rPr kumimoji="1" lang="ko-KR" altLang="en-US" dirty="0"/>
              <a:t>에 </a:t>
            </a:r>
            <a:r>
              <a:rPr kumimoji="1" lang="ko-KR" altLang="en-US" dirty="0" err="1"/>
              <a:t>정의해둔</a:t>
            </a:r>
            <a:r>
              <a:rPr kumimoji="1" lang="ko-KR" altLang="en-US" dirty="0"/>
              <a:t> </a:t>
            </a:r>
            <a:r>
              <a:rPr kumimoji="1" lang="en-US" altLang="ko-KR" dirty="0"/>
              <a:t>@after throwing</a:t>
            </a:r>
            <a:r>
              <a:rPr kumimoji="1" lang="ko-KR" altLang="en-US" dirty="0"/>
              <a:t>이 실행되어 앞서 말씀드렸던 </a:t>
            </a:r>
            <a:r>
              <a:rPr kumimoji="1" lang="ko-KR" altLang="en-US" dirty="0" err="1"/>
              <a:t>예외별</a:t>
            </a:r>
            <a:r>
              <a:rPr kumimoji="1" lang="ko-KR" altLang="en-US" dirty="0"/>
              <a:t> 처리를 </a:t>
            </a:r>
            <a:r>
              <a:rPr kumimoji="1" lang="ko-KR" altLang="en-US" dirty="0" err="1"/>
              <a:t>하게됩니다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6940C-B8B9-4B9A-96CA-F54CC230F76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6050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이러한 예외 처리들의 클래스 구조에 대해서 </a:t>
            </a:r>
            <a:r>
              <a:rPr kumimoji="1" lang="ko-KR" altLang="en-US" dirty="0" err="1"/>
              <a:t>설명드리겠습니다</a:t>
            </a:r>
            <a:r>
              <a:rPr kumimoji="1" lang="en-US" altLang="ko-KR" dirty="0"/>
              <a:t>.</a:t>
            </a:r>
          </a:p>
          <a:p>
            <a:endParaRPr kumimoji="1" lang="en-US" altLang="x-none" dirty="0"/>
          </a:p>
          <a:p>
            <a:r>
              <a:rPr kumimoji="1" lang="x-none" altLang="en-US" dirty="0"/>
              <a:t>앞서</a:t>
            </a:r>
            <a:r>
              <a:rPr kumimoji="1" lang="ko-KR" altLang="en-US" dirty="0"/>
              <a:t> 말씀드린 </a:t>
            </a:r>
            <a:r>
              <a:rPr kumimoji="1" lang="ko-KR" altLang="en-US" dirty="0" err="1"/>
              <a:t>네티와의</a:t>
            </a:r>
            <a:r>
              <a:rPr kumimoji="1" lang="ko-KR" altLang="en-US" dirty="0"/>
              <a:t> 통신 예외와 </a:t>
            </a:r>
            <a:r>
              <a:rPr kumimoji="1" lang="en-US" altLang="ko-KR" dirty="0"/>
              <a:t>invalid</a:t>
            </a:r>
            <a:r>
              <a:rPr kumimoji="1" lang="ko-KR" altLang="en-US" dirty="0"/>
              <a:t>예외의 경우 </a:t>
            </a:r>
            <a:r>
              <a:rPr kumimoji="1" lang="en-US" altLang="ko-KR" dirty="0" err="1"/>
              <a:t>customEx</a:t>
            </a:r>
            <a:r>
              <a:rPr kumimoji="1" lang="ko-KR" altLang="en-US" dirty="0"/>
              <a:t>을 생성해서 구현하였습니다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그림에서 </a:t>
            </a:r>
            <a:r>
              <a:rPr kumimoji="1" lang="ko-KR" altLang="en-US" dirty="0" err="1"/>
              <a:t>보이는것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customEx</a:t>
            </a:r>
            <a:r>
              <a:rPr kumimoji="1" lang="ko-KR" altLang="en-US" dirty="0"/>
              <a:t>이라는 </a:t>
            </a:r>
            <a:r>
              <a:rPr kumimoji="1" lang="ko-KR" altLang="en-US" dirty="0" err="1"/>
              <a:t>런타임익셉션을</a:t>
            </a:r>
            <a:r>
              <a:rPr kumimoji="1" lang="ko-KR" altLang="en-US" dirty="0"/>
              <a:t> 상속받는 추상클래스를 만들고 이를 상속받는 각각의 예외 처리 클래스를 두었습니다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이렇게 </a:t>
            </a:r>
            <a:r>
              <a:rPr kumimoji="1" lang="ko-KR" altLang="en-US" dirty="0" err="1"/>
              <a:t>커익셉서을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커스터마이즈</a:t>
            </a:r>
            <a:r>
              <a:rPr kumimoji="1" lang="ko-KR" altLang="en-US" dirty="0"/>
              <a:t> 한 이우</a:t>
            </a:r>
            <a:r>
              <a:rPr kumimoji="1" lang="en-US" altLang="ko-KR" dirty="0"/>
              <a:t>:</a:t>
            </a:r>
            <a:r>
              <a:rPr kumimoji="1" lang="ko-KR" altLang="en-US" dirty="0"/>
              <a:t> 만든 이유는 </a:t>
            </a:r>
            <a:r>
              <a:rPr kumimoji="1" lang="ko-KR" altLang="en-US" dirty="0" err="1"/>
              <a:t>익셉션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핸들시</a:t>
            </a:r>
            <a:r>
              <a:rPr kumimoji="1" lang="ko-KR" altLang="en-US" dirty="0"/>
              <a:t> 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//</a:t>
            </a:r>
            <a:r>
              <a:rPr kumimoji="1" lang="ko-KR" altLang="en-US" dirty="0"/>
              <a:t>라이브러리에서 제공하는  </a:t>
            </a:r>
            <a:r>
              <a:rPr kumimoji="1" lang="en-US" altLang="ko-KR" dirty="0"/>
              <a:t>exception </a:t>
            </a:r>
            <a:r>
              <a:rPr kumimoji="1" lang="ko-KR" altLang="en-US" dirty="0"/>
              <a:t>에서는 원하는 정보를 담을 수 없었기 때문에 </a:t>
            </a:r>
            <a:r>
              <a:rPr kumimoji="1" lang="en-US" altLang="ko-KR" dirty="0"/>
              <a:t>///</a:t>
            </a:r>
            <a:r>
              <a:rPr kumimoji="1" lang="ko-KR" altLang="en-US" dirty="0"/>
              <a:t>예를 들면 </a:t>
            </a:r>
            <a:r>
              <a:rPr kumimoji="1" lang="en-US" altLang="ko-KR" dirty="0" err="1"/>
              <a:t>requeeu</a:t>
            </a:r>
            <a:r>
              <a:rPr kumimoji="1" lang="ko-KR" altLang="en-US" dirty="0"/>
              <a:t>나 </a:t>
            </a:r>
            <a:r>
              <a:rPr kumimoji="1" lang="ko-KR" altLang="en-US" dirty="0" err="1"/>
              <a:t>로깅할떄</a:t>
            </a:r>
            <a:r>
              <a:rPr kumimoji="1" lang="ko-KR" altLang="en-US" dirty="0"/>
              <a:t>  </a:t>
            </a:r>
            <a:r>
              <a:rPr kumimoji="1" lang="en-US" altLang="ko-KR" dirty="0" err="1"/>
              <a:t>mq</a:t>
            </a:r>
            <a:r>
              <a:rPr kumimoji="1" lang="ko-KR" altLang="en-US" dirty="0" err="1"/>
              <a:t>메세지가</a:t>
            </a:r>
            <a:r>
              <a:rPr kumimoji="1" lang="ko-KR" altLang="en-US" dirty="0"/>
              <a:t> 필요했기 </a:t>
            </a:r>
            <a:r>
              <a:rPr kumimoji="1" lang="ko-KR" altLang="en-US" dirty="0" err="1"/>
              <a:t>떄문입니다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추상화한 이유는 추후에 </a:t>
            </a:r>
            <a:r>
              <a:rPr kumimoji="1" lang="ko-KR" altLang="en-US" dirty="0" err="1"/>
              <a:t>커스터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마ㅇ즈한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에외</a:t>
            </a:r>
            <a:r>
              <a:rPr kumimoji="1" lang="ko-KR" altLang="en-US" dirty="0"/>
              <a:t> 처리와 그렇지 않은 예외처리를 분리하여 처리 하고 싶을 경우를 대비해 추상화를 시켰습니다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x-none" dirty="0"/>
          </a:p>
          <a:p>
            <a:r>
              <a:rPr kumimoji="1" lang="ko-KR" altLang="en-US" dirty="0"/>
              <a:t>앞서 </a:t>
            </a:r>
            <a:r>
              <a:rPr kumimoji="1" lang="ko-KR" altLang="en-US" dirty="0" err="1"/>
              <a:t>말씀드린것과</a:t>
            </a:r>
            <a:r>
              <a:rPr kumimoji="1" lang="ko-KR" altLang="en-US" dirty="0"/>
              <a:t> 같이 저는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가지의 경우를 예상해보았고 </a:t>
            </a:r>
            <a:r>
              <a:rPr kumimoji="1" lang="en-US" altLang="ko-KR" dirty="0"/>
              <a:t>requeue, log, report </a:t>
            </a:r>
            <a:r>
              <a:rPr kumimoji="1" lang="ko-KR" altLang="en-US" dirty="0"/>
              <a:t>이 세가지의 정책을 적용했습니다</a:t>
            </a:r>
            <a:r>
              <a:rPr kumimoji="1" lang="en-US" altLang="ko-KR" dirty="0"/>
              <a:t>.</a:t>
            </a:r>
            <a:endParaRPr kumimoji="1" lang="en-US" altLang="x-none" dirty="0"/>
          </a:p>
          <a:p>
            <a:r>
              <a:rPr kumimoji="1" lang="x-none" altLang="en-US" dirty="0"/>
              <a:t>그리고</a:t>
            </a:r>
            <a:r>
              <a:rPr kumimoji="1" lang="ko-KR" altLang="en-US" dirty="0"/>
              <a:t> 새로운 </a:t>
            </a:r>
            <a:r>
              <a:rPr kumimoji="1" lang="ko-KR" altLang="en-US" dirty="0" err="1"/>
              <a:t>익셉션을</a:t>
            </a:r>
            <a:r>
              <a:rPr kumimoji="1" lang="ko-KR" altLang="en-US" dirty="0"/>
              <a:t> 추가할 경우 예외가 발생하는 부분을 캐치하고 정책만 세워서 </a:t>
            </a:r>
            <a:r>
              <a:rPr kumimoji="1" lang="en-US" altLang="ko-KR" dirty="0"/>
              <a:t>@aspect</a:t>
            </a:r>
            <a:r>
              <a:rPr kumimoji="1" lang="ko-KR" altLang="en-US" dirty="0"/>
              <a:t>에 추가만 해줄 수 있게 구현하였습니다</a:t>
            </a:r>
            <a:r>
              <a:rPr kumimoji="1" lang="en-US" altLang="ko-KR" dirty="0"/>
              <a:t>.</a:t>
            </a:r>
            <a:endParaRPr kumimoji="1" lang="en-US" altLang="x-none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6940C-B8B9-4B9A-96CA-F54CC230F76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493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5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6940C-B8B9-4B9A-96CA-F54CC230F76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797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5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6940C-B8B9-4B9A-96CA-F54CC230F76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797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5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6940C-B8B9-4B9A-96CA-F54CC230F76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514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5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6940C-B8B9-4B9A-96CA-F54CC230F76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264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5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6940C-B8B9-4B9A-96CA-F54CC230F76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905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5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6940C-B8B9-4B9A-96CA-F54CC230F76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590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5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6940C-B8B9-4B9A-96CA-F54CC230F76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386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5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6940C-B8B9-4B9A-96CA-F54CC230F76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387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" y="0"/>
            <a:ext cx="10690367" cy="7561263"/>
          </a:xfrm>
          <a:prstGeom prst="rect">
            <a:avLst/>
          </a:prstGeom>
        </p:spPr>
      </p:pic>
      <p:sp>
        <p:nvSpPr>
          <p:cNvPr id="8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539552" y="5131746"/>
            <a:ext cx="2594426" cy="397930"/>
          </a:xfrm>
          <a:prstGeom prst="rect">
            <a:avLst/>
          </a:prstGeo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다키 L" pitchFamily="2" charset="-127"/>
                <a:ea typeface="다키 L" pitchFamily="2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00 </a:t>
            </a:r>
            <a:r>
              <a:rPr lang="ko-KR" altLang="en-US" dirty="0"/>
              <a:t>팀</a:t>
            </a:r>
          </a:p>
        </p:txBody>
      </p:sp>
      <p:sp>
        <p:nvSpPr>
          <p:cNvPr id="9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5569517"/>
            <a:ext cx="2592288" cy="3971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홍길동</a:t>
            </a:r>
            <a:endParaRPr lang="en-US" altLang="ko-KR" dirty="0"/>
          </a:p>
        </p:txBody>
      </p:sp>
      <p:sp>
        <p:nvSpPr>
          <p:cNvPr id="10" name="텍스트 개체 틀 19"/>
          <p:cNvSpPr>
            <a:spLocks noGrp="1"/>
          </p:cNvSpPr>
          <p:nvPr>
            <p:ph type="body" sz="quarter" idx="12" hasCustomPrompt="1"/>
          </p:nvPr>
        </p:nvSpPr>
        <p:spPr>
          <a:xfrm>
            <a:off x="540087" y="6006851"/>
            <a:ext cx="2593899" cy="398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2018.00.00</a:t>
            </a:r>
          </a:p>
        </p:txBody>
      </p:sp>
      <p:sp>
        <p:nvSpPr>
          <p:cNvPr id="26" name="제목 1"/>
          <p:cNvSpPr>
            <a:spLocks noGrp="1"/>
          </p:cNvSpPr>
          <p:nvPr>
            <p:ph type="ctrTitle" hasCustomPrompt="1"/>
          </p:nvPr>
        </p:nvSpPr>
        <p:spPr>
          <a:xfrm>
            <a:off x="634741" y="1670991"/>
            <a:ext cx="7992889" cy="7166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40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표지 부제목 입력</a:t>
            </a:r>
          </a:p>
        </p:txBody>
      </p:sp>
      <p:sp>
        <p:nvSpPr>
          <p:cNvPr id="29" name="텍스트 개체 틀 4"/>
          <p:cNvSpPr>
            <a:spLocks noGrp="1"/>
          </p:cNvSpPr>
          <p:nvPr>
            <p:ph type="body" sz="quarter" idx="13" hasCustomPrompt="1"/>
          </p:nvPr>
        </p:nvSpPr>
        <p:spPr>
          <a:xfrm>
            <a:off x="634741" y="2514948"/>
            <a:ext cx="7993063" cy="10878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5600">
                <a:solidFill>
                  <a:schemeClr val="bg1"/>
                </a:solidFill>
                <a:latin typeface="다키 M Title" pitchFamily="2" charset="-127"/>
                <a:ea typeface="다키 M Title" pitchFamily="2" charset="-127"/>
              </a:defRPr>
            </a:lvl1pPr>
          </a:lstStyle>
          <a:p>
            <a:pPr lvl="0"/>
            <a:r>
              <a:rPr lang="ko-KR" altLang="en-US" dirty="0"/>
              <a:t>타이틀을 입력해주세요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11" y="7148513"/>
            <a:ext cx="1167493" cy="15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096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1392733" y="1081473"/>
            <a:ext cx="3824038" cy="4852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rgbClr val="323C46"/>
                </a:solidFill>
                <a:latin typeface="다키 M" pitchFamily="2" charset="-127"/>
                <a:ea typeface="다키 M" pitchFamily="2" charset="-127"/>
              </a:defRPr>
            </a:lvl1pPr>
          </a:lstStyle>
          <a:p>
            <a:r>
              <a:rPr lang="en-US" altLang="ko-KR" dirty="0"/>
              <a:t>01  </a:t>
            </a:r>
            <a:r>
              <a:rPr lang="ko-KR" altLang="en-US" dirty="0"/>
              <a:t>제목을 입력하세요</a:t>
            </a:r>
          </a:p>
        </p:txBody>
      </p:sp>
      <p:sp>
        <p:nvSpPr>
          <p:cNvPr id="53" name="텍스트 개체 틀 17"/>
          <p:cNvSpPr>
            <a:spLocks noGrp="1"/>
          </p:cNvSpPr>
          <p:nvPr>
            <p:ph type="body" sz="quarter" idx="33" hasCustomPrompt="1"/>
          </p:nvPr>
        </p:nvSpPr>
        <p:spPr>
          <a:xfrm>
            <a:off x="1392733" y="1633923"/>
            <a:ext cx="3824038" cy="70031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buAutoNum type="arabicParenR"/>
              <a:defRPr sz="1200">
                <a:solidFill>
                  <a:srgbClr val="5A6E78"/>
                </a:solidFill>
                <a:latin typeface="다키 L" pitchFamily="2" charset="-127"/>
                <a:ea typeface="다키 L" pitchFamily="2" charset="-127"/>
              </a:defRPr>
            </a:lvl1pPr>
          </a:lstStyle>
          <a:p>
            <a:pPr lvl="0"/>
            <a:r>
              <a:rPr lang="ko-KR" altLang="en-US" dirty="0"/>
              <a:t>소제목을 작성해주세요</a:t>
            </a:r>
            <a:r>
              <a:rPr lang="en-US" altLang="ko-KR" dirty="0"/>
              <a:t>.</a:t>
            </a:r>
          </a:p>
          <a:p>
            <a:pPr lvl="0"/>
            <a:r>
              <a:rPr lang="ko-KR" altLang="en-US" dirty="0"/>
              <a:t>소제목을 작성해주세요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42" hasCustomPrompt="1"/>
          </p:nvPr>
        </p:nvSpPr>
        <p:spPr>
          <a:xfrm>
            <a:off x="1392733" y="2614998"/>
            <a:ext cx="3824038" cy="4852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rgbClr val="323C46"/>
                </a:solidFill>
                <a:latin typeface="다키 M" pitchFamily="2" charset="-127"/>
                <a:ea typeface="다키 M" pitchFamily="2" charset="-127"/>
              </a:defRPr>
            </a:lvl1pPr>
          </a:lstStyle>
          <a:p>
            <a:r>
              <a:rPr lang="en-US" altLang="ko-KR" dirty="0"/>
              <a:t>02  </a:t>
            </a:r>
            <a:r>
              <a:rPr lang="ko-KR" altLang="en-US" dirty="0"/>
              <a:t>제목을 입력하세요</a:t>
            </a:r>
          </a:p>
        </p:txBody>
      </p:sp>
      <p:sp>
        <p:nvSpPr>
          <p:cNvPr id="19" name="텍스트 개체 틀 17"/>
          <p:cNvSpPr>
            <a:spLocks noGrp="1"/>
          </p:cNvSpPr>
          <p:nvPr>
            <p:ph type="body" sz="quarter" idx="43" hasCustomPrompt="1"/>
          </p:nvPr>
        </p:nvSpPr>
        <p:spPr>
          <a:xfrm>
            <a:off x="1392733" y="3167448"/>
            <a:ext cx="3824038" cy="67174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buAutoNum type="arabicParenR"/>
              <a:defRPr sz="1200">
                <a:solidFill>
                  <a:srgbClr val="5A6E78"/>
                </a:solidFill>
                <a:latin typeface="다키 L" pitchFamily="2" charset="-127"/>
                <a:ea typeface="다키 L" pitchFamily="2" charset="-127"/>
              </a:defRPr>
            </a:lvl1pPr>
          </a:lstStyle>
          <a:p>
            <a:pPr lvl="0"/>
            <a:r>
              <a:rPr lang="ko-KR" altLang="en-US" dirty="0"/>
              <a:t>소제목을 작성해주세요</a:t>
            </a:r>
            <a:r>
              <a:rPr lang="en-US" altLang="ko-KR" dirty="0"/>
              <a:t>.</a:t>
            </a:r>
          </a:p>
          <a:p>
            <a:pPr lvl="0"/>
            <a:r>
              <a:rPr lang="ko-KR" altLang="en-US" dirty="0"/>
              <a:t>소제목을 작성해주세요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1" name="텍스트 개체 틀 17"/>
          <p:cNvSpPr>
            <a:spLocks noGrp="1"/>
          </p:cNvSpPr>
          <p:nvPr>
            <p:ph type="body" sz="quarter" idx="45" hasCustomPrompt="1"/>
          </p:nvPr>
        </p:nvSpPr>
        <p:spPr>
          <a:xfrm>
            <a:off x="1392733" y="4138998"/>
            <a:ext cx="3824038" cy="4852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rgbClr val="323C46"/>
                </a:solidFill>
                <a:latin typeface="다키 M" pitchFamily="2" charset="-127"/>
                <a:ea typeface="다키 M" pitchFamily="2" charset="-127"/>
              </a:defRPr>
            </a:lvl1pPr>
          </a:lstStyle>
          <a:p>
            <a:r>
              <a:rPr lang="en-US" altLang="ko-KR" dirty="0"/>
              <a:t>03  </a:t>
            </a:r>
            <a:r>
              <a:rPr lang="ko-KR" altLang="en-US" dirty="0"/>
              <a:t>제목을 입력하세요</a:t>
            </a:r>
          </a:p>
        </p:txBody>
      </p:sp>
      <p:sp>
        <p:nvSpPr>
          <p:cNvPr id="22" name="텍스트 개체 틀 17"/>
          <p:cNvSpPr>
            <a:spLocks noGrp="1"/>
          </p:cNvSpPr>
          <p:nvPr>
            <p:ph type="body" sz="quarter" idx="46" hasCustomPrompt="1"/>
          </p:nvPr>
        </p:nvSpPr>
        <p:spPr>
          <a:xfrm>
            <a:off x="1392733" y="4691448"/>
            <a:ext cx="3824038" cy="67174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buAutoNum type="arabicParenR"/>
              <a:defRPr sz="1200">
                <a:solidFill>
                  <a:srgbClr val="5A6E78"/>
                </a:solidFill>
                <a:latin typeface="다키 L" pitchFamily="2" charset="-127"/>
                <a:ea typeface="다키 L" pitchFamily="2" charset="-127"/>
              </a:defRPr>
            </a:lvl1pPr>
          </a:lstStyle>
          <a:p>
            <a:pPr lvl="0"/>
            <a:r>
              <a:rPr lang="ko-KR" altLang="en-US" dirty="0"/>
              <a:t>소제목을 작성해주세요</a:t>
            </a:r>
            <a:r>
              <a:rPr lang="en-US" altLang="ko-KR" dirty="0"/>
              <a:t>.</a:t>
            </a:r>
          </a:p>
          <a:p>
            <a:pPr lvl="0"/>
            <a:r>
              <a:rPr lang="ko-KR" altLang="en-US" dirty="0"/>
              <a:t>소제목을 자성해주세요</a:t>
            </a:r>
            <a:r>
              <a:rPr lang="en-US" altLang="ko-KR" dirty="0"/>
              <a:t>.</a:t>
            </a:r>
          </a:p>
        </p:txBody>
      </p:sp>
      <p:sp>
        <p:nvSpPr>
          <p:cNvPr id="24" name="텍스트 개체 틀 17"/>
          <p:cNvSpPr>
            <a:spLocks noGrp="1"/>
          </p:cNvSpPr>
          <p:nvPr>
            <p:ph type="body" sz="quarter" idx="48" hasCustomPrompt="1"/>
          </p:nvPr>
        </p:nvSpPr>
        <p:spPr>
          <a:xfrm>
            <a:off x="1392733" y="5643948"/>
            <a:ext cx="3824038" cy="4852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rgbClr val="323C46"/>
                </a:solidFill>
                <a:latin typeface="다키 M" pitchFamily="2" charset="-127"/>
                <a:ea typeface="다키 M" pitchFamily="2" charset="-127"/>
              </a:defRPr>
            </a:lvl1pPr>
          </a:lstStyle>
          <a:p>
            <a:r>
              <a:rPr lang="en-US" altLang="ko-KR" dirty="0"/>
              <a:t>04  </a:t>
            </a:r>
            <a:r>
              <a:rPr lang="ko-KR" altLang="en-US" dirty="0"/>
              <a:t>제목을 입력하세요</a:t>
            </a:r>
          </a:p>
        </p:txBody>
      </p:sp>
      <p:sp>
        <p:nvSpPr>
          <p:cNvPr id="25" name="텍스트 개체 틀 17"/>
          <p:cNvSpPr>
            <a:spLocks noGrp="1"/>
          </p:cNvSpPr>
          <p:nvPr>
            <p:ph type="body" sz="quarter" idx="49" hasCustomPrompt="1"/>
          </p:nvPr>
        </p:nvSpPr>
        <p:spPr>
          <a:xfrm>
            <a:off x="1392733" y="6196398"/>
            <a:ext cx="3824038" cy="67174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buAutoNum type="arabicParenR"/>
              <a:defRPr sz="1200">
                <a:solidFill>
                  <a:srgbClr val="5A6E78"/>
                </a:solidFill>
                <a:latin typeface="다키 L" pitchFamily="2" charset="-127"/>
                <a:ea typeface="다키 L" pitchFamily="2" charset="-127"/>
              </a:defRPr>
            </a:lvl1pPr>
          </a:lstStyle>
          <a:p>
            <a:pPr lvl="0"/>
            <a:r>
              <a:rPr lang="ko-KR" altLang="en-US" dirty="0"/>
              <a:t>소제목을 작성해주세요</a:t>
            </a:r>
            <a:r>
              <a:rPr lang="en-US" altLang="ko-KR" dirty="0"/>
              <a:t>.</a:t>
            </a:r>
          </a:p>
          <a:p>
            <a:pPr lvl="0"/>
            <a:r>
              <a:rPr lang="ko-KR" altLang="en-US" dirty="0"/>
              <a:t>소제목을 작성해주세요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직사각형 12"/>
          <p:cNvSpPr/>
          <p:nvPr userDrawn="1"/>
        </p:nvSpPr>
        <p:spPr>
          <a:xfrm flipV="1">
            <a:off x="333996" y="252239"/>
            <a:ext cx="34292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11" y="7310648"/>
            <a:ext cx="1130517" cy="145597"/>
          </a:xfrm>
          <a:prstGeom prst="rect">
            <a:avLst/>
          </a:prstGeom>
        </p:spPr>
      </p:pic>
      <p:sp>
        <p:nvSpPr>
          <p:cNvPr id="23" name="제목 1"/>
          <p:cNvSpPr txBox="1">
            <a:spLocks/>
          </p:cNvSpPr>
          <p:nvPr userDrawn="1"/>
        </p:nvSpPr>
        <p:spPr>
          <a:xfrm>
            <a:off x="230189" y="328304"/>
            <a:ext cx="1300087" cy="5032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spcBef>
                <a:spcPct val="0"/>
              </a:spcBef>
              <a:buFont typeface="Arial" panose="020B0604020202020204" pitchFamily="34" charset="0"/>
              <a:buNone/>
              <a:defRPr sz="2600" b="0" kern="1200">
                <a:solidFill>
                  <a:srgbClr val="2484C6"/>
                </a:solidFill>
                <a:latin typeface="다키 B" pitchFamily="2" charset="-127"/>
                <a:ea typeface="다키 B" pitchFamily="2" charset="-127"/>
                <a:cs typeface="+mj-cs"/>
              </a:defRPr>
            </a:lvl1pPr>
          </a:lstStyle>
          <a:p>
            <a:r>
              <a:rPr lang="en-US" altLang="ko-KR" sz="2800" dirty="0">
                <a:solidFill>
                  <a:srgbClr val="323C46"/>
                </a:solidFill>
              </a:rPr>
              <a:t>Index</a:t>
            </a:r>
            <a:endParaRPr lang="ko-KR" altLang="en-US" sz="2800" dirty="0">
              <a:solidFill>
                <a:srgbClr val="323C46"/>
              </a:solidFill>
            </a:endParaRPr>
          </a:p>
        </p:txBody>
      </p:sp>
      <p:sp>
        <p:nvSpPr>
          <p:cNvPr id="26" name="텍스트 개체 틀 17"/>
          <p:cNvSpPr>
            <a:spLocks noGrp="1"/>
          </p:cNvSpPr>
          <p:nvPr>
            <p:ph type="body" sz="quarter" idx="50" hasCustomPrompt="1"/>
          </p:nvPr>
        </p:nvSpPr>
        <p:spPr>
          <a:xfrm>
            <a:off x="5723433" y="1081473"/>
            <a:ext cx="3824038" cy="4852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rgbClr val="323C46"/>
                </a:solidFill>
                <a:latin typeface="다키 M" pitchFamily="2" charset="-127"/>
                <a:ea typeface="다키 M" pitchFamily="2" charset="-127"/>
              </a:defRPr>
            </a:lvl1pPr>
          </a:lstStyle>
          <a:p>
            <a:r>
              <a:rPr lang="en-US" altLang="ko-KR" dirty="0"/>
              <a:t>05  </a:t>
            </a:r>
            <a:r>
              <a:rPr lang="ko-KR" altLang="en-US" dirty="0"/>
              <a:t>제목을 입력하세요</a:t>
            </a:r>
          </a:p>
        </p:txBody>
      </p:sp>
      <p:sp>
        <p:nvSpPr>
          <p:cNvPr id="27" name="텍스트 개체 틀 17"/>
          <p:cNvSpPr>
            <a:spLocks noGrp="1"/>
          </p:cNvSpPr>
          <p:nvPr>
            <p:ph type="body" sz="quarter" idx="51" hasCustomPrompt="1"/>
          </p:nvPr>
        </p:nvSpPr>
        <p:spPr>
          <a:xfrm>
            <a:off x="5723433" y="1633923"/>
            <a:ext cx="3824038" cy="70031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buAutoNum type="arabicParenR"/>
              <a:defRPr sz="1200">
                <a:solidFill>
                  <a:srgbClr val="5A6E78"/>
                </a:solidFill>
                <a:latin typeface="다키 L" pitchFamily="2" charset="-127"/>
                <a:ea typeface="다키 L" pitchFamily="2" charset="-127"/>
              </a:defRPr>
            </a:lvl1pPr>
          </a:lstStyle>
          <a:p>
            <a:pPr lvl="0"/>
            <a:r>
              <a:rPr lang="ko-KR" altLang="en-US" dirty="0"/>
              <a:t>소제목을 작성해주세요</a:t>
            </a:r>
            <a:r>
              <a:rPr lang="en-US" altLang="ko-KR" dirty="0"/>
              <a:t>.</a:t>
            </a:r>
          </a:p>
          <a:p>
            <a:pPr lvl="0"/>
            <a:r>
              <a:rPr lang="ko-KR" altLang="en-US" dirty="0"/>
              <a:t>소제목을 작성해주세요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8" name="텍스트 개체 틀 17"/>
          <p:cNvSpPr>
            <a:spLocks noGrp="1"/>
          </p:cNvSpPr>
          <p:nvPr>
            <p:ph type="body" sz="quarter" idx="52" hasCustomPrompt="1"/>
          </p:nvPr>
        </p:nvSpPr>
        <p:spPr>
          <a:xfrm>
            <a:off x="5723433" y="2614998"/>
            <a:ext cx="3824038" cy="4852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rgbClr val="323C46"/>
                </a:solidFill>
                <a:latin typeface="다키 M" pitchFamily="2" charset="-127"/>
                <a:ea typeface="다키 M" pitchFamily="2" charset="-127"/>
              </a:defRPr>
            </a:lvl1pPr>
          </a:lstStyle>
          <a:p>
            <a:r>
              <a:rPr lang="en-US" altLang="ko-KR" dirty="0"/>
              <a:t>06  </a:t>
            </a:r>
            <a:r>
              <a:rPr lang="ko-KR" altLang="en-US" dirty="0"/>
              <a:t>제목을 입력하세요</a:t>
            </a:r>
          </a:p>
        </p:txBody>
      </p:sp>
      <p:sp>
        <p:nvSpPr>
          <p:cNvPr id="29" name="텍스트 개체 틀 17"/>
          <p:cNvSpPr>
            <a:spLocks noGrp="1"/>
          </p:cNvSpPr>
          <p:nvPr>
            <p:ph type="body" sz="quarter" idx="53" hasCustomPrompt="1"/>
          </p:nvPr>
        </p:nvSpPr>
        <p:spPr>
          <a:xfrm>
            <a:off x="5723433" y="3167448"/>
            <a:ext cx="3824038" cy="67174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buAutoNum type="arabicParenR"/>
              <a:defRPr sz="1200">
                <a:solidFill>
                  <a:srgbClr val="5A6E78"/>
                </a:solidFill>
                <a:latin typeface="다키 L" pitchFamily="2" charset="-127"/>
                <a:ea typeface="다키 L" pitchFamily="2" charset="-127"/>
              </a:defRPr>
            </a:lvl1pPr>
          </a:lstStyle>
          <a:p>
            <a:pPr lvl="0"/>
            <a:r>
              <a:rPr lang="ko-KR" altLang="en-US" dirty="0"/>
              <a:t>소제목을 작성해주세요</a:t>
            </a:r>
            <a:r>
              <a:rPr lang="en-US" altLang="ko-KR" dirty="0"/>
              <a:t>.</a:t>
            </a:r>
          </a:p>
          <a:p>
            <a:pPr lvl="0"/>
            <a:r>
              <a:rPr lang="ko-KR" altLang="en-US" dirty="0"/>
              <a:t>소제목을 작성해주세요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0" name="텍스트 개체 틀 17"/>
          <p:cNvSpPr>
            <a:spLocks noGrp="1"/>
          </p:cNvSpPr>
          <p:nvPr>
            <p:ph type="body" sz="quarter" idx="54" hasCustomPrompt="1"/>
          </p:nvPr>
        </p:nvSpPr>
        <p:spPr>
          <a:xfrm>
            <a:off x="5723433" y="4138998"/>
            <a:ext cx="3824038" cy="4852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rgbClr val="323C46"/>
                </a:solidFill>
                <a:latin typeface="다키 M" pitchFamily="2" charset="-127"/>
                <a:ea typeface="다키 M" pitchFamily="2" charset="-127"/>
              </a:defRPr>
            </a:lvl1pPr>
          </a:lstStyle>
          <a:p>
            <a:r>
              <a:rPr lang="en-US" altLang="ko-KR" dirty="0"/>
              <a:t>07  </a:t>
            </a:r>
            <a:r>
              <a:rPr lang="ko-KR" altLang="en-US" dirty="0"/>
              <a:t>제목을 입력하세요</a:t>
            </a:r>
          </a:p>
        </p:txBody>
      </p:sp>
      <p:sp>
        <p:nvSpPr>
          <p:cNvPr id="31" name="텍스트 개체 틀 17"/>
          <p:cNvSpPr>
            <a:spLocks noGrp="1"/>
          </p:cNvSpPr>
          <p:nvPr>
            <p:ph type="body" sz="quarter" idx="55" hasCustomPrompt="1"/>
          </p:nvPr>
        </p:nvSpPr>
        <p:spPr>
          <a:xfrm>
            <a:off x="5723433" y="4691448"/>
            <a:ext cx="3824038" cy="67174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buAutoNum type="arabicParenR"/>
              <a:defRPr sz="1200">
                <a:solidFill>
                  <a:srgbClr val="5A6E78"/>
                </a:solidFill>
                <a:latin typeface="다키 L" pitchFamily="2" charset="-127"/>
                <a:ea typeface="다키 L" pitchFamily="2" charset="-127"/>
              </a:defRPr>
            </a:lvl1pPr>
          </a:lstStyle>
          <a:p>
            <a:pPr lvl="0"/>
            <a:r>
              <a:rPr lang="ko-KR" altLang="en-US" dirty="0"/>
              <a:t>소제목을 작성해주세요</a:t>
            </a:r>
            <a:r>
              <a:rPr lang="en-US" altLang="ko-KR" dirty="0"/>
              <a:t>.</a:t>
            </a:r>
          </a:p>
          <a:p>
            <a:pPr lvl="0"/>
            <a:r>
              <a:rPr lang="ko-KR" altLang="en-US" dirty="0"/>
              <a:t>소제목을 자성해주세요</a:t>
            </a:r>
            <a:r>
              <a:rPr lang="en-US" altLang="ko-KR" dirty="0"/>
              <a:t>.</a:t>
            </a:r>
          </a:p>
        </p:txBody>
      </p:sp>
      <p:sp>
        <p:nvSpPr>
          <p:cNvPr id="32" name="텍스트 개체 틀 17"/>
          <p:cNvSpPr>
            <a:spLocks noGrp="1"/>
          </p:cNvSpPr>
          <p:nvPr>
            <p:ph type="body" sz="quarter" idx="56" hasCustomPrompt="1"/>
          </p:nvPr>
        </p:nvSpPr>
        <p:spPr>
          <a:xfrm>
            <a:off x="5723433" y="5643948"/>
            <a:ext cx="3824038" cy="4852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rgbClr val="323C46"/>
                </a:solidFill>
                <a:latin typeface="다키 M" pitchFamily="2" charset="-127"/>
                <a:ea typeface="다키 M" pitchFamily="2" charset="-127"/>
              </a:defRPr>
            </a:lvl1pPr>
          </a:lstStyle>
          <a:p>
            <a:r>
              <a:rPr lang="en-US" altLang="ko-KR" dirty="0"/>
              <a:t>08  </a:t>
            </a:r>
            <a:r>
              <a:rPr lang="ko-KR" altLang="en-US" dirty="0"/>
              <a:t>제목을 입력하세요</a:t>
            </a:r>
          </a:p>
        </p:txBody>
      </p:sp>
      <p:sp>
        <p:nvSpPr>
          <p:cNvPr id="33" name="텍스트 개체 틀 17"/>
          <p:cNvSpPr>
            <a:spLocks noGrp="1"/>
          </p:cNvSpPr>
          <p:nvPr>
            <p:ph type="body" sz="quarter" idx="57" hasCustomPrompt="1"/>
          </p:nvPr>
        </p:nvSpPr>
        <p:spPr>
          <a:xfrm>
            <a:off x="5723433" y="6196398"/>
            <a:ext cx="3824038" cy="67174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buAutoNum type="arabicParenR"/>
              <a:defRPr sz="1200">
                <a:solidFill>
                  <a:srgbClr val="5A6E78"/>
                </a:solidFill>
                <a:latin typeface="다키 L" pitchFamily="2" charset="-127"/>
                <a:ea typeface="다키 L" pitchFamily="2" charset="-127"/>
              </a:defRPr>
            </a:lvl1pPr>
          </a:lstStyle>
          <a:p>
            <a:pPr lvl="0"/>
            <a:r>
              <a:rPr lang="ko-KR" altLang="en-US" dirty="0"/>
              <a:t>소제목을 작성해주세요</a:t>
            </a:r>
            <a:r>
              <a:rPr lang="en-US" altLang="ko-KR" dirty="0"/>
              <a:t>.</a:t>
            </a:r>
          </a:p>
          <a:p>
            <a:pPr lvl="0"/>
            <a:r>
              <a:rPr lang="ko-KR" altLang="en-US" dirty="0"/>
              <a:t>소제목을 작성해주세요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7503395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2" pos="9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_a">
    <p:bg>
      <p:bgPr>
        <a:solidFill>
          <a:srgbClr val="2484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4"/>
          <p:cNvSpPr>
            <a:spLocks noGrp="1"/>
          </p:cNvSpPr>
          <p:nvPr>
            <p:ph type="body" sz="quarter" idx="13" hasCustomPrompt="1"/>
          </p:nvPr>
        </p:nvSpPr>
        <p:spPr>
          <a:xfrm>
            <a:off x="5778748" y="2105326"/>
            <a:ext cx="4615036" cy="2107353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5000">
                <a:solidFill>
                  <a:schemeClr val="bg1"/>
                </a:solidFill>
                <a:latin typeface="다키 M Title" pitchFamily="2" charset="-127"/>
                <a:ea typeface="다키 M Title" pitchFamily="2" charset="-127"/>
              </a:defRPr>
            </a:lvl1pPr>
          </a:lstStyle>
          <a:p>
            <a:pPr lvl="0"/>
            <a:r>
              <a:rPr lang="ko-KR" altLang="en-US" dirty="0"/>
              <a:t>간지               타이틀 입력</a:t>
            </a:r>
          </a:p>
        </p:txBody>
      </p:sp>
      <p:sp>
        <p:nvSpPr>
          <p:cNvPr id="23" name="텍스트 개체 틀 5"/>
          <p:cNvSpPr>
            <a:spLocks noGrp="1"/>
          </p:cNvSpPr>
          <p:nvPr>
            <p:ph type="body" sz="quarter" idx="11" hasCustomPrompt="1"/>
          </p:nvPr>
        </p:nvSpPr>
        <p:spPr>
          <a:xfrm>
            <a:off x="5721598" y="1479287"/>
            <a:ext cx="777627" cy="51843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다키 B" pitchFamily="2" charset="-127"/>
                <a:ea typeface="다키 B" pitchFamily="2" charset="-127"/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28" name="직사각형 27"/>
          <p:cNvSpPr/>
          <p:nvPr userDrawn="1"/>
        </p:nvSpPr>
        <p:spPr>
          <a:xfrm flipV="1">
            <a:off x="5933255" y="1259973"/>
            <a:ext cx="342924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1" name="텍스트 개체 틀 13"/>
          <p:cNvSpPr>
            <a:spLocks noGrp="1"/>
          </p:cNvSpPr>
          <p:nvPr>
            <p:ph type="body" sz="quarter" idx="14" hasCustomPrompt="1"/>
          </p:nvPr>
        </p:nvSpPr>
        <p:spPr>
          <a:xfrm>
            <a:off x="5778748" y="4526922"/>
            <a:ext cx="4615036" cy="1874461"/>
          </a:xfrm>
          <a:noFill/>
        </p:spPr>
        <p:txBody>
          <a:bodyPr>
            <a:normAutofit/>
          </a:bodyPr>
          <a:lstStyle>
            <a:lvl1pPr marL="363538" indent="-363538" defTabSz="711200">
              <a:lnSpc>
                <a:spcPct val="150000"/>
              </a:lnSpc>
              <a:buAutoNum type="arabicParenR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  <a:endParaRPr lang="en-US" altLang="ko-KR" dirty="0"/>
          </a:p>
          <a:p>
            <a:pPr lvl="0"/>
            <a:r>
              <a:rPr lang="ko-KR" altLang="en-US" dirty="0"/>
              <a:t>소제목을 입력하세요</a:t>
            </a:r>
            <a:endParaRPr lang="en-US" altLang="ko-KR" dirty="0"/>
          </a:p>
          <a:p>
            <a:pPr lvl="0"/>
            <a:r>
              <a:rPr lang="ko-KR" altLang="en-US" dirty="0"/>
              <a:t>소제목을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287032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_b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텍스트 개체 틀 13"/>
          <p:cNvSpPr>
            <a:spLocks noGrp="1"/>
          </p:cNvSpPr>
          <p:nvPr>
            <p:ph type="body" sz="quarter" idx="14" hasCustomPrompt="1"/>
          </p:nvPr>
        </p:nvSpPr>
        <p:spPr>
          <a:xfrm>
            <a:off x="5778748" y="4526922"/>
            <a:ext cx="4615036" cy="1874461"/>
          </a:xfrm>
          <a:noFill/>
        </p:spPr>
        <p:txBody>
          <a:bodyPr>
            <a:normAutofit/>
          </a:bodyPr>
          <a:lstStyle>
            <a:lvl1pPr marL="363538" indent="-363538" defTabSz="711200">
              <a:lnSpc>
                <a:spcPct val="150000"/>
              </a:lnSpc>
              <a:buAutoNum type="arabicParenR"/>
              <a:defRPr sz="1800">
                <a:solidFill>
                  <a:srgbClr val="5A6E78"/>
                </a:solidFill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  <a:endParaRPr lang="en-US" altLang="ko-KR" dirty="0"/>
          </a:p>
          <a:p>
            <a:pPr lvl="0"/>
            <a:r>
              <a:rPr lang="ko-KR" altLang="en-US" dirty="0"/>
              <a:t>소제목을 입력하세요</a:t>
            </a:r>
            <a:endParaRPr lang="en-US" altLang="ko-KR" dirty="0"/>
          </a:p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 hasCustomPrompt="1"/>
          </p:nvPr>
        </p:nvSpPr>
        <p:spPr>
          <a:xfrm>
            <a:off x="5721598" y="1479287"/>
            <a:ext cx="777627" cy="51843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000">
                <a:solidFill>
                  <a:schemeClr val="accent2"/>
                </a:solidFill>
                <a:latin typeface="다키 B" pitchFamily="2" charset="-127"/>
                <a:ea typeface="다키 B" pitchFamily="2" charset="-127"/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5933255" y="1259973"/>
            <a:ext cx="342924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8" name="텍스트 개체 틀 4"/>
          <p:cNvSpPr>
            <a:spLocks noGrp="1"/>
          </p:cNvSpPr>
          <p:nvPr>
            <p:ph type="body" sz="quarter" idx="15" hasCustomPrompt="1"/>
          </p:nvPr>
        </p:nvSpPr>
        <p:spPr>
          <a:xfrm>
            <a:off x="5778748" y="2105326"/>
            <a:ext cx="4615036" cy="2107353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5000">
                <a:solidFill>
                  <a:schemeClr val="tx1"/>
                </a:solidFill>
                <a:latin typeface="다키 M Title" pitchFamily="2" charset="-127"/>
                <a:ea typeface="다키 M Title" pitchFamily="2" charset="-127"/>
              </a:defRPr>
            </a:lvl1pPr>
          </a:lstStyle>
          <a:p>
            <a:pPr lvl="0"/>
            <a:r>
              <a:rPr lang="ko-KR" altLang="en-US" dirty="0"/>
              <a:t>간지               타이틀 입력</a:t>
            </a:r>
          </a:p>
        </p:txBody>
      </p:sp>
    </p:spTree>
    <p:extLst>
      <p:ext uri="{BB962C8B-B14F-4D97-AF65-F5344CB8AC3E}">
        <p14:creationId xmlns:p14="http://schemas.microsoft.com/office/powerpoint/2010/main" val="3849454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7"/>
          <p:cNvSpPr>
            <a:spLocks noGrp="1"/>
          </p:cNvSpPr>
          <p:nvPr>
            <p:ph type="body" sz="quarter" idx="18" hasCustomPrompt="1"/>
          </p:nvPr>
        </p:nvSpPr>
        <p:spPr>
          <a:xfrm>
            <a:off x="8155012" y="471303"/>
            <a:ext cx="2244699" cy="336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400">
                <a:solidFill>
                  <a:srgbClr val="5A6E78"/>
                </a:solidFill>
                <a:latin typeface="+mn-lt"/>
                <a:ea typeface="+mj-ea"/>
              </a:defRPr>
            </a:lvl1pPr>
          </a:lstStyle>
          <a:p>
            <a:r>
              <a:rPr lang="en-US" altLang="ko-KR" dirty="0"/>
              <a:t>Large title </a:t>
            </a:r>
            <a:r>
              <a:rPr lang="ko-KR" altLang="en-US" dirty="0"/>
              <a:t>입력</a:t>
            </a:r>
          </a:p>
        </p:txBody>
      </p:sp>
      <p:sp>
        <p:nvSpPr>
          <p:cNvPr id="10" name="직사각형 9"/>
          <p:cNvSpPr/>
          <p:nvPr userDrawn="1"/>
        </p:nvSpPr>
        <p:spPr>
          <a:xfrm flipV="1">
            <a:off x="333996" y="252239"/>
            <a:ext cx="34292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 hasCustomPrompt="1"/>
          </p:nvPr>
        </p:nvSpPr>
        <p:spPr>
          <a:xfrm>
            <a:off x="235339" y="312683"/>
            <a:ext cx="7248303" cy="504002"/>
          </a:xfrm>
        </p:spPr>
        <p:txBody>
          <a:bodyPr>
            <a:normAutofit/>
          </a:bodyPr>
          <a:lstStyle>
            <a:lvl1pPr algn="l">
              <a:defRPr sz="2600">
                <a:solidFill>
                  <a:srgbClr val="323C46"/>
                </a:solidFill>
                <a:latin typeface="다키 M Title" pitchFamily="2" charset="-127"/>
                <a:ea typeface="다키 M Title" pitchFamily="2" charset="-127"/>
              </a:defRPr>
            </a:lvl1pPr>
          </a:lstStyle>
          <a:p>
            <a:r>
              <a:rPr lang="ko-KR" altLang="en-US" dirty="0"/>
              <a:t>타이틀을 입력해주세요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9" hasCustomPrompt="1"/>
          </p:nvPr>
        </p:nvSpPr>
        <p:spPr>
          <a:xfrm>
            <a:off x="254000" y="832483"/>
            <a:ext cx="7808913" cy="526418"/>
          </a:xfrm>
        </p:spPr>
        <p:txBody>
          <a:bodyPr>
            <a:normAutofit/>
          </a:bodyPr>
          <a:lstStyle>
            <a:lvl1pPr>
              <a:defRPr sz="1600">
                <a:solidFill>
                  <a:srgbClr val="5A6E78"/>
                </a:solidFill>
              </a:defRPr>
            </a:lvl1pPr>
          </a:lstStyle>
          <a:p>
            <a:pPr lvl="0"/>
            <a:r>
              <a:rPr lang="en-US" altLang="ko-KR" dirty="0"/>
              <a:t>Summary</a:t>
            </a:r>
            <a:r>
              <a:rPr lang="ko-KR" altLang="en-US" dirty="0"/>
              <a:t>를 입력하세요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3" name="내용 개체 틀 2"/>
          <p:cNvSpPr>
            <a:spLocks noGrp="1"/>
          </p:cNvSpPr>
          <p:nvPr>
            <p:ph idx="17"/>
          </p:nvPr>
        </p:nvSpPr>
        <p:spPr>
          <a:xfrm>
            <a:off x="248330" y="1435100"/>
            <a:ext cx="10151381" cy="5529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다키 M" pitchFamily="2" charset="-127"/>
                <a:ea typeface="다키 M" pitchFamily="2" charset="-127"/>
              </a:defRPr>
            </a:lvl1pPr>
          </a:lstStyle>
          <a:p>
            <a:pPr lvl="0"/>
            <a:endParaRPr lang="en-US" altLang="ko-KR" dirty="0"/>
          </a:p>
        </p:txBody>
      </p:sp>
      <p:sp>
        <p:nvSpPr>
          <p:cNvPr id="18" name="슬라이드 번호 개체 틀 18"/>
          <p:cNvSpPr txBox="1">
            <a:spLocks/>
          </p:cNvSpPr>
          <p:nvPr userDrawn="1"/>
        </p:nvSpPr>
        <p:spPr>
          <a:xfrm>
            <a:off x="9164945" y="7293711"/>
            <a:ext cx="1332397" cy="199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r" defTabSz="1043056" rtl="0" eaLnBrk="1" latinLnBrk="1" hangingPunct="1"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다키 B" pitchFamily="2" charset="-127"/>
                <a:ea typeface="다키 B" pitchFamily="2" charset="-127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DF03A29-5BD0-4F71-8B6E-031B88813414}" type="slidenum">
              <a:rPr lang="ko-KR" altLang="en-US" smtClean="0"/>
              <a:pPr/>
              <a:t>‹#›</a:t>
            </a:fld>
            <a:r>
              <a:rPr lang="en-US" altLang="ko-KR" dirty="0"/>
              <a:t>/x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11" y="7310648"/>
            <a:ext cx="1130517" cy="14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098065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431" userDrawn="1">
          <p15:clr>
            <a:srgbClr val="FBAE40"/>
          </p15:clr>
        </p15:guide>
        <p15:guide id="2" pos="206" userDrawn="1">
          <p15:clr>
            <a:srgbClr val="FBAE40"/>
          </p15:clr>
        </p15:guide>
        <p15:guide id="3" orient="horz" pos="469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c (개발 코드 리뷰 시 사용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 flipV="1">
            <a:off x="333996" y="252239"/>
            <a:ext cx="34292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 hasCustomPrompt="1"/>
          </p:nvPr>
        </p:nvSpPr>
        <p:spPr>
          <a:xfrm>
            <a:off x="235244" y="312683"/>
            <a:ext cx="7248303" cy="504002"/>
          </a:xfrm>
        </p:spPr>
        <p:txBody>
          <a:bodyPr>
            <a:normAutofit/>
          </a:bodyPr>
          <a:lstStyle>
            <a:lvl1pPr algn="l">
              <a:defRPr sz="2600">
                <a:solidFill>
                  <a:schemeClr val="bg1"/>
                </a:solidFill>
                <a:latin typeface="다키 M Title" pitchFamily="2" charset="-127"/>
                <a:ea typeface="다키 M Title" pitchFamily="2" charset="-127"/>
              </a:defRPr>
            </a:lvl1pPr>
          </a:lstStyle>
          <a:p>
            <a:r>
              <a:rPr lang="ko-KR" altLang="en-US" dirty="0"/>
              <a:t>타이틀을 입력해주세요</a:t>
            </a:r>
            <a:r>
              <a:rPr lang="en-US" altLang="ko-KR" dirty="0"/>
              <a:t>. (</a:t>
            </a:r>
            <a:r>
              <a:rPr lang="ko-KR" altLang="en-US" dirty="0"/>
              <a:t>개발 코드 리뷰 시에 사용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9" hasCustomPrompt="1"/>
          </p:nvPr>
        </p:nvSpPr>
        <p:spPr>
          <a:xfrm>
            <a:off x="254000" y="832483"/>
            <a:ext cx="7808913" cy="52641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Summary</a:t>
            </a:r>
            <a:r>
              <a:rPr lang="ko-KR" altLang="en-US" dirty="0"/>
              <a:t>를 입력하세요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3" name="내용 개체 틀 2"/>
          <p:cNvSpPr>
            <a:spLocks noGrp="1"/>
          </p:cNvSpPr>
          <p:nvPr>
            <p:ph idx="17"/>
          </p:nvPr>
        </p:nvSpPr>
        <p:spPr>
          <a:xfrm>
            <a:off x="248330" y="1435100"/>
            <a:ext cx="10151381" cy="5529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95000"/>
                  </a:schemeClr>
                </a:solidFill>
                <a:latin typeface="다키 M" pitchFamily="2" charset="-127"/>
                <a:ea typeface="다키 M" pitchFamily="2" charset="-127"/>
              </a:defRPr>
            </a:lvl1pPr>
          </a:lstStyle>
          <a:p>
            <a:pPr lvl="0"/>
            <a:endParaRPr lang="en-US" altLang="ko-KR" dirty="0"/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11" y="7310648"/>
            <a:ext cx="1130517" cy="145597"/>
          </a:xfrm>
          <a:prstGeom prst="rect">
            <a:avLst/>
          </a:prstGeom>
        </p:spPr>
      </p:pic>
      <p:sp>
        <p:nvSpPr>
          <p:cNvPr id="17" name="슬라이드 번호 개체 틀 18"/>
          <p:cNvSpPr txBox="1">
            <a:spLocks/>
          </p:cNvSpPr>
          <p:nvPr userDrawn="1"/>
        </p:nvSpPr>
        <p:spPr>
          <a:xfrm>
            <a:off x="9164945" y="7293711"/>
            <a:ext cx="1332397" cy="199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r" defTabSz="1043056" rtl="0" eaLnBrk="1" latinLnBrk="1" hangingPunct="1"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다키 B" pitchFamily="2" charset="-127"/>
                <a:ea typeface="다키 B" pitchFamily="2" charset="-127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DF03A29-5BD0-4F71-8B6E-031B88813414}" type="slidenum">
              <a:rPr lang="ko-KR" altLang="en-US" smtClean="0"/>
              <a:pPr/>
              <a:t>‹#›</a:t>
            </a:fld>
            <a:r>
              <a:rPr lang="en-US" altLang="ko-KR" dirty="0"/>
              <a:t>/x</a:t>
            </a:r>
            <a:endParaRPr lang="ko-KR" altLang="en-US" dirty="0"/>
          </a:p>
        </p:txBody>
      </p:sp>
      <p:sp>
        <p:nvSpPr>
          <p:cNvPr id="22" name="텍스트 개체 틀 17"/>
          <p:cNvSpPr>
            <a:spLocks noGrp="1"/>
          </p:cNvSpPr>
          <p:nvPr>
            <p:ph type="body" sz="quarter" idx="20" hasCustomPrompt="1"/>
          </p:nvPr>
        </p:nvSpPr>
        <p:spPr>
          <a:xfrm>
            <a:off x="8155012" y="471303"/>
            <a:ext cx="2244699" cy="336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Large title </a:t>
            </a:r>
            <a:r>
              <a:rPr lang="ko-KR" altLang="en-US" dirty="0"/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662474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-1" y="1"/>
            <a:ext cx="10693401" cy="6477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8" name="제목 3"/>
          <p:cNvSpPr>
            <a:spLocks noGrp="1"/>
          </p:cNvSpPr>
          <p:nvPr>
            <p:ph type="title" hasCustomPrompt="1"/>
          </p:nvPr>
        </p:nvSpPr>
        <p:spPr>
          <a:xfrm>
            <a:off x="223814" y="88900"/>
            <a:ext cx="8030698" cy="518258"/>
          </a:xfrm>
        </p:spPr>
        <p:txBody>
          <a:bodyPr>
            <a:normAutofit/>
          </a:bodyPr>
          <a:lstStyle>
            <a:lvl1pPr algn="l">
              <a:defRPr sz="2600">
                <a:solidFill>
                  <a:srgbClr val="323C46"/>
                </a:solidFill>
                <a:latin typeface="다키 M Title" pitchFamily="2" charset="-127"/>
                <a:ea typeface="다키 M Title" pitchFamily="2" charset="-127"/>
              </a:defRPr>
            </a:lvl1pPr>
          </a:lstStyle>
          <a:p>
            <a:r>
              <a:rPr lang="ko-KR" altLang="en-US" dirty="0"/>
              <a:t>타이틀을 입력해주세요</a:t>
            </a: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11" y="7310648"/>
            <a:ext cx="1130517" cy="145597"/>
          </a:xfrm>
          <a:prstGeom prst="rect">
            <a:avLst/>
          </a:prstGeom>
        </p:spPr>
      </p:pic>
      <p:sp>
        <p:nvSpPr>
          <p:cNvPr id="13" name="슬라이드 번호 개체 틀 18"/>
          <p:cNvSpPr txBox="1">
            <a:spLocks/>
          </p:cNvSpPr>
          <p:nvPr userDrawn="1"/>
        </p:nvSpPr>
        <p:spPr>
          <a:xfrm>
            <a:off x="9164945" y="7293711"/>
            <a:ext cx="1332397" cy="199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r" defTabSz="1043056" rtl="0" eaLnBrk="1" latinLnBrk="1" hangingPunct="1"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다키 B" pitchFamily="2" charset="-127"/>
                <a:ea typeface="다키 B" pitchFamily="2" charset="-127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DF03A29-5BD0-4F71-8B6E-031B88813414}" type="slidenum">
              <a:rPr lang="ko-KR" altLang="en-US" smtClean="0"/>
              <a:pPr/>
              <a:t>‹#›</a:t>
            </a:fld>
            <a:r>
              <a:rPr lang="en-US" altLang="ko-KR" dirty="0"/>
              <a:t>/x</a:t>
            </a:r>
            <a:endParaRPr lang="ko-KR" altLang="en-US" dirty="0"/>
          </a:p>
        </p:txBody>
      </p:sp>
      <p:sp>
        <p:nvSpPr>
          <p:cNvPr id="14" name="텍스트 개체 틀 17"/>
          <p:cNvSpPr>
            <a:spLocks noGrp="1"/>
          </p:cNvSpPr>
          <p:nvPr>
            <p:ph type="body" sz="quarter" idx="18" hasCustomPrompt="1"/>
          </p:nvPr>
        </p:nvSpPr>
        <p:spPr>
          <a:xfrm>
            <a:off x="8155012" y="260781"/>
            <a:ext cx="2244699" cy="336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400">
                <a:solidFill>
                  <a:srgbClr val="5A6E78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Large title </a:t>
            </a:r>
            <a:r>
              <a:rPr lang="ko-KR" altLang="en-US" dirty="0"/>
              <a:t>입력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7"/>
          </p:nvPr>
        </p:nvSpPr>
        <p:spPr>
          <a:xfrm>
            <a:off x="248330" y="942976"/>
            <a:ext cx="10151381" cy="6021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다키 M" pitchFamily="2" charset="-127"/>
                <a:ea typeface="다키 M" pitchFamily="2" charset="-127"/>
              </a:defRPr>
            </a:lvl1pPr>
          </a:lstStyle>
          <a:p>
            <a:pPr lvl="0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38395111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318" userDrawn="1">
          <p15:clr>
            <a:srgbClr val="FBAE40"/>
          </p15:clr>
        </p15:guide>
        <p15:guide id="2" pos="20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7" y="0"/>
            <a:ext cx="10690367" cy="7561263"/>
          </a:xfrm>
          <a:prstGeom prst="rect">
            <a:avLst/>
          </a:prstGeom>
        </p:spPr>
      </p:pic>
      <p:sp>
        <p:nvSpPr>
          <p:cNvPr id="26" name="제목 1"/>
          <p:cNvSpPr>
            <a:spLocks noGrp="1"/>
          </p:cNvSpPr>
          <p:nvPr>
            <p:ph type="ctrTitle" hasCustomPrompt="1"/>
          </p:nvPr>
        </p:nvSpPr>
        <p:spPr>
          <a:xfrm>
            <a:off x="2637970" y="1418972"/>
            <a:ext cx="5417460" cy="245634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60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11" y="7148513"/>
            <a:ext cx="1167493" cy="15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999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1278248" y="2052439"/>
            <a:ext cx="810090" cy="4824536"/>
          </a:xfrm>
          <a:prstGeom prst="rect">
            <a:avLst/>
          </a:prstGeom>
        </p:spPr>
        <p:txBody>
          <a:bodyPr lIns="36000" tIns="36000" rIns="36000" bIns="36000"/>
          <a:lstStyle>
            <a:lvl1pPr>
              <a:lnSpc>
                <a:spcPct val="200000"/>
              </a:lnSpc>
              <a:defRPr sz="4000">
                <a:solidFill>
                  <a:srgbClr val="2482C8"/>
                </a:solidFill>
                <a:latin typeface="다키 M" pitchFamily="2" charset="-127"/>
                <a:ea typeface="다키 M" pitchFamily="2" charset="-127"/>
              </a:defRPr>
            </a:lvl1pPr>
          </a:lstStyle>
          <a:p>
            <a:r>
              <a:rPr lang="en-US" altLang="ko-KR" dirty="0"/>
              <a:t>01</a:t>
            </a:r>
            <a:br>
              <a:rPr lang="en-US" altLang="ko-KR" dirty="0"/>
            </a:br>
            <a:r>
              <a:rPr lang="en-US" altLang="ko-KR" dirty="0"/>
              <a:t>02</a:t>
            </a:r>
            <a:br>
              <a:rPr lang="en-US" altLang="ko-KR" dirty="0"/>
            </a:br>
            <a:r>
              <a:rPr lang="en-US" altLang="ko-KR" dirty="0"/>
              <a:t>03</a:t>
            </a:r>
            <a:br>
              <a:rPr lang="en-US" altLang="ko-KR" dirty="0"/>
            </a:br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9" name="텍스트 개체 틀 5"/>
          <p:cNvSpPr>
            <a:spLocks noGrp="1"/>
          </p:cNvSpPr>
          <p:nvPr>
            <p:ph type="body" sz="quarter" idx="11" hasCustomPrompt="1"/>
          </p:nvPr>
        </p:nvSpPr>
        <p:spPr>
          <a:xfrm>
            <a:off x="1242244" y="795826"/>
            <a:ext cx="3708412" cy="103355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5400" b="0">
                <a:solidFill>
                  <a:srgbClr val="2482C8"/>
                </a:solidFill>
                <a:latin typeface="다키 L" pitchFamily="2" charset="-127"/>
                <a:ea typeface="다키 L" pitchFamily="2" charset="-127"/>
              </a:defRPr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1350256" y="1"/>
            <a:ext cx="1332148" cy="198864"/>
          </a:xfrm>
          <a:prstGeom prst="rect">
            <a:avLst/>
          </a:prstGeom>
          <a:solidFill>
            <a:srgbClr val="248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1350256" y="1870356"/>
            <a:ext cx="7992888" cy="0"/>
          </a:xfrm>
          <a:prstGeom prst="line">
            <a:avLst/>
          </a:prstGeom>
          <a:ln w="12700">
            <a:solidFill>
              <a:srgbClr val="248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텍스트 개체 틀 21"/>
          <p:cNvSpPr>
            <a:spLocks noGrp="1"/>
          </p:cNvSpPr>
          <p:nvPr>
            <p:ph type="body" sz="quarter" idx="14" hasCustomPrompt="1"/>
          </p:nvPr>
        </p:nvSpPr>
        <p:spPr>
          <a:xfrm>
            <a:off x="2033651" y="2556495"/>
            <a:ext cx="4392612" cy="398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rgbClr val="323C46"/>
                </a:solidFill>
                <a:latin typeface="다키 L" pitchFamily="2" charset="-127"/>
                <a:ea typeface="다키 L" pitchFamily="2" charset="-127"/>
              </a:defRPr>
            </a:lvl1pPr>
          </a:lstStyle>
          <a:p>
            <a:pPr lvl="0"/>
            <a:r>
              <a:rPr lang="ko-KR" altLang="en-US" dirty="0"/>
              <a:t>제목을 입력해주세요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3" name="텍스트 개체 틀 25"/>
          <p:cNvSpPr>
            <a:spLocks noGrp="1"/>
          </p:cNvSpPr>
          <p:nvPr>
            <p:ph type="body" sz="quarter" idx="15" hasCustomPrompt="1"/>
          </p:nvPr>
        </p:nvSpPr>
        <p:spPr>
          <a:xfrm>
            <a:off x="2034334" y="4138808"/>
            <a:ext cx="4392487" cy="517366"/>
          </a:xfrm>
          <a:prstGeom prst="rect">
            <a:avLst/>
          </a:prstGeom>
        </p:spPr>
        <p:txBody>
          <a:bodyPr/>
          <a:lstStyle>
            <a:lvl1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다키 M" pitchFamily="2" charset="-127"/>
                <a:ea typeface="다키 M" pitchFamily="2" charset="-127"/>
              </a:defRPr>
            </a:lvl1pPr>
          </a:lstStyle>
          <a:p>
            <a: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9DA6AB"/>
                </a:solidFill>
              </a:rPr>
              <a:t>1) </a:t>
            </a:r>
            <a:r>
              <a:rPr lang="ko-KR" altLang="en-US" sz="1400" dirty="0">
                <a:solidFill>
                  <a:srgbClr val="9DA6AB"/>
                </a:solidFill>
              </a:rPr>
              <a:t>소제목 작성해주세요</a:t>
            </a:r>
            <a:r>
              <a:rPr lang="en-US" altLang="ko-KR" sz="1400" dirty="0">
                <a:solidFill>
                  <a:srgbClr val="9DA6AB"/>
                </a:solidFill>
              </a:rPr>
              <a:t>	2) </a:t>
            </a:r>
            <a:r>
              <a:rPr lang="ko-KR" altLang="en-US" sz="1400" dirty="0">
                <a:solidFill>
                  <a:srgbClr val="9DA6AB"/>
                </a:solidFill>
              </a:rPr>
              <a:t>소제목 작성해주세요</a:t>
            </a:r>
          </a:p>
          <a:p>
            <a:endParaRPr lang="ko-KR" altLang="en-US" sz="1400" dirty="0">
              <a:solidFill>
                <a:srgbClr val="9DA6AB"/>
              </a:solidFill>
            </a:endParaRPr>
          </a:p>
        </p:txBody>
      </p:sp>
      <p:sp>
        <p:nvSpPr>
          <p:cNvPr id="24" name="텍스트 개체 틀 21"/>
          <p:cNvSpPr>
            <a:spLocks noGrp="1"/>
          </p:cNvSpPr>
          <p:nvPr>
            <p:ph type="body" sz="quarter" idx="16" hasCustomPrompt="1"/>
          </p:nvPr>
        </p:nvSpPr>
        <p:spPr>
          <a:xfrm>
            <a:off x="2033651" y="3740642"/>
            <a:ext cx="4392612" cy="398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rgbClr val="323C46"/>
                </a:solidFill>
                <a:latin typeface="다키 L" pitchFamily="2" charset="-127"/>
                <a:ea typeface="다키 L" pitchFamily="2" charset="-127"/>
              </a:defRPr>
            </a:lvl1pPr>
          </a:lstStyle>
          <a:p>
            <a:pPr lvl="0"/>
            <a:r>
              <a:rPr lang="ko-KR" altLang="en-US" dirty="0"/>
              <a:t>제목을 입력해주세요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5" name="텍스트 개체 틀 25"/>
          <p:cNvSpPr>
            <a:spLocks noGrp="1"/>
          </p:cNvSpPr>
          <p:nvPr>
            <p:ph type="body" sz="quarter" idx="17" hasCustomPrompt="1"/>
          </p:nvPr>
        </p:nvSpPr>
        <p:spPr>
          <a:xfrm>
            <a:off x="2034334" y="5338379"/>
            <a:ext cx="4392487" cy="596961"/>
          </a:xfrm>
          <a:prstGeom prst="rect">
            <a:avLst/>
          </a:prstGeom>
        </p:spPr>
        <p:txBody>
          <a:bodyPr/>
          <a:lstStyle>
            <a:lvl1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다키 M" pitchFamily="2" charset="-127"/>
                <a:ea typeface="다키 M" pitchFamily="2" charset="-127"/>
              </a:defRPr>
            </a:lvl1pPr>
          </a:lstStyle>
          <a:p>
            <a: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9DA6AB"/>
                </a:solidFill>
              </a:rPr>
              <a:t>1) </a:t>
            </a:r>
            <a:r>
              <a:rPr lang="ko-KR" altLang="en-US" sz="1400" dirty="0">
                <a:solidFill>
                  <a:srgbClr val="9DA6AB"/>
                </a:solidFill>
              </a:rPr>
              <a:t>소제목 작성해주세요</a:t>
            </a:r>
            <a:r>
              <a:rPr lang="en-US" altLang="ko-KR" sz="1400" dirty="0">
                <a:solidFill>
                  <a:srgbClr val="9DA6AB"/>
                </a:solidFill>
              </a:rPr>
              <a:t>	2) </a:t>
            </a:r>
            <a:r>
              <a:rPr lang="ko-KR" altLang="en-US" sz="1400" dirty="0">
                <a:solidFill>
                  <a:srgbClr val="9DA6AB"/>
                </a:solidFill>
              </a:rPr>
              <a:t>소제목 작성해주세요</a:t>
            </a:r>
          </a:p>
          <a:p>
            <a:endParaRPr lang="ko-KR" altLang="en-US" sz="1400" dirty="0">
              <a:solidFill>
                <a:srgbClr val="9DA6AB"/>
              </a:solidFill>
            </a:endParaRPr>
          </a:p>
        </p:txBody>
      </p:sp>
      <p:sp>
        <p:nvSpPr>
          <p:cNvPr id="26" name="텍스트 개체 틀 21"/>
          <p:cNvSpPr>
            <a:spLocks noGrp="1"/>
          </p:cNvSpPr>
          <p:nvPr>
            <p:ph type="body" sz="quarter" idx="18" hasCustomPrompt="1"/>
          </p:nvPr>
        </p:nvSpPr>
        <p:spPr>
          <a:xfrm>
            <a:off x="2033651" y="4940213"/>
            <a:ext cx="4392612" cy="398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rgbClr val="323C46"/>
                </a:solidFill>
                <a:latin typeface="다키 L" pitchFamily="2" charset="-127"/>
                <a:ea typeface="다키 L" pitchFamily="2" charset="-127"/>
              </a:defRPr>
            </a:lvl1pPr>
          </a:lstStyle>
          <a:p>
            <a:pPr lvl="0"/>
            <a:r>
              <a:rPr lang="ko-KR" altLang="en-US" dirty="0"/>
              <a:t>제목을 입력해주세요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7" name="텍스트 개체 틀 25"/>
          <p:cNvSpPr>
            <a:spLocks noGrp="1"/>
          </p:cNvSpPr>
          <p:nvPr>
            <p:ph type="body" sz="quarter" idx="19" hasCustomPrompt="1"/>
          </p:nvPr>
        </p:nvSpPr>
        <p:spPr>
          <a:xfrm>
            <a:off x="2034334" y="6646801"/>
            <a:ext cx="4392487" cy="596961"/>
          </a:xfrm>
          <a:prstGeom prst="rect">
            <a:avLst/>
          </a:prstGeom>
        </p:spPr>
        <p:txBody>
          <a:bodyPr/>
          <a:lstStyle>
            <a:lvl1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다키 M" pitchFamily="2" charset="-127"/>
                <a:ea typeface="다키 M" pitchFamily="2" charset="-127"/>
              </a:defRPr>
            </a:lvl1pPr>
          </a:lstStyle>
          <a:p>
            <a: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9DA6AB"/>
                </a:solidFill>
              </a:rPr>
              <a:t>1) </a:t>
            </a:r>
            <a:r>
              <a:rPr lang="ko-KR" altLang="en-US" sz="1400" dirty="0">
                <a:solidFill>
                  <a:srgbClr val="9DA6AB"/>
                </a:solidFill>
              </a:rPr>
              <a:t>소제목 작성해주세요</a:t>
            </a:r>
            <a:r>
              <a:rPr lang="en-US" altLang="ko-KR" sz="1400" dirty="0">
                <a:solidFill>
                  <a:srgbClr val="9DA6AB"/>
                </a:solidFill>
              </a:rPr>
              <a:t>	2) </a:t>
            </a:r>
            <a:r>
              <a:rPr lang="ko-KR" altLang="en-US" sz="1400" dirty="0">
                <a:solidFill>
                  <a:srgbClr val="9DA6AB"/>
                </a:solidFill>
              </a:rPr>
              <a:t>소제목 작성해주세요</a:t>
            </a:r>
          </a:p>
          <a:p>
            <a:endParaRPr lang="ko-KR" altLang="en-US" sz="1400" dirty="0">
              <a:solidFill>
                <a:srgbClr val="9DA6AB"/>
              </a:solidFill>
            </a:endParaRPr>
          </a:p>
        </p:txBody>
      </p:sp>
      <p:sp>
        <p:nvSpPr>
          <p:cNvPr id="28" name="텍스트 개체 틀 21"/>
          <p:cNvSpPr>
            <a:spLocks noGrp="1"/>
          </p:cNvSpPr>
          <p:nvPr>
            <p:ph type="body" sz="quarter" idx="20" hasCustomPrompt="1"/>
          </p:nvPr>
        </p:nvSpPr>
        <p:spPr>
          <a:xfrm>
            <a:off x="2033651" y="6248635"/>
            <a:ext cx="4392612" cy="398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rgbClr val="323C46"/>
                </a:solidFill>
                <a:latin typeface="다키 L" pitchFamily="2" charset="-127"/>
                <a:ea typeface="다키 L" pitchFamily="2" charset="-127"/>
              </a:defRPr>
            </a:lvl1pPr>
          </a:lstStyle>
          <a:p>
            <a:pPr lvl="0"/>
            <a:r>
              <a:rPr lang="ko-KR" altLang="en-US" dirty="0"/>
              <a:t>제목을 입력해주세요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9" name="텍스트 개체 틀 25"/>
          <p:cNvSpPr>
            <a:spLocks noGrp="1"/>
          </p:cNvSpPr>
          <p:nvPr>
            <p:ph type="body" sz="quarter" idx="21" hasCustomPrompt="1"/>
          </p:nvPr>
        </p:nvSpPr>
        <p:spPr>
          <a:xfrm>
            <a:off x="2034334" y="2962812"/>
            <a:ext cx="4392487" cy="517366"/>
          </a:xfrm>
          <a:prstGeom prst="rect">
            <a:avLst/>
          </a:prstGeom>
        </p:spPr>
        <p:txBody>
          <a:bodyPr/>
          <a:lstStyle>
            <a:lvl1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다키 M" pitchFamily="2" charset="-127"/>
                <a:ea typeface="다키 M" pitchFamily="2" charset="-127"/>
              </a:defRPr>
            </a:lvl1pPr>
          </a:lstStyle>
          <a:p>
            <a: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9DA6AB"/>
                </a:solidFill>
              </a:rPr>
              <a:t>1) </a:t>
            </a:r>
            <a:r>
              <a:rPr lang="ko-KR" altLang="en-US" sz="1400" dirty="0">
                <a:solidFill>
                  <a:srgbClr val="9DA6AB"/>
                </a:solidFill>
              </a:rPr>
              <a:t>소제목 작성해주세요</a:t>
            </a:r>
            <a:r>
              <a:rPr lang="en-US" altLang="ko-KR" sz="1400" dirty="0">
                <a:solidFill>
                  <a:srgbClr val="9DA6AB"/>
                </a:solidFill>
              </a:rPr>
              <a:t>	2) </a:t>
            </a:r>
            <a:r>
              <a:rPr lang="ko-KR" altLang="en-US" sz="1400" dirty="0">
                <a:solidFill>
                  <a:srgbClr val="9DA6AB"/>
                </a:solidFill>
              </a:rPr>
              <a:t>소제목 작성해주세요</a:t>
            </a:r>
          </a:p>
          <a:p>
            <a:endParaRPr lang="ko-KR" altLang="en-US" sz="1400" dirty="0">
              <a:solidFill>
                <a:srgbClr val="9DA6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749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3425" cy="1260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988" y="1763713"/>
            <a:ext cx="9623425" cy="4991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988" y="7008813"/>
            <a:ext cx="249555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다키 B" pitchFamily="2" charset="-127"/>
                <a:ea typeface="다키 B" pitchFamily="2" charset="-127"/>
              </a:defRPr>
            </a:lvl1pPr>
          </a:lstStyle>
          <a:p>
            <a:fld id="{94250BF9-CE2D-4D5D-934C-3011AD81E55C}" type="datetime1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2838" y="7008813"/>
            <a:ext cx="33877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다키 B" pitchFamily="2" charset="-127"/>
                <a:ea typeface="다키 B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820024" y="7287418"/>
            <a:ext cx="2677913" cy="2039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다키 B" pitchFamily="2" charset="-127"/>
                <a:ea typeface="다키 B" pitchFamily="2" charset="-127"/>
              </a:defRPr>
            </a:lvl1pPr>
          </a:lstStyle>
          <a:p>
            <a:fld id="{3DF03A29-5BD0-4F71-8B6E-031B88813414}" type="slidenum">
              <a:rPr lang="ko-KR" altLang="en-US" smtClean="0"/>
              <a:pPr/>
              <a:t>‹#›</a:t>
            </a:fld>
            <a:r>
              <a:rPr lang="en-US" altLang="ko-KR" dirty="0"/>
              <a:t>/x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2407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94" r:id="rId2"/>
    <p:sldLayoutId id="2147483707" r:id="rId3"/>
    <p:sldLayoutId id="2147483713" r:id="rId4"/>
    <p:sldLayoutId id="2147483678" r:id="rId5"/>
    <p:sldLayoutId id="2147483698" r:id="rId6"/>
    <p:sldLayoutId id="2147483714" r:id="rId7"/>
    <p:sldLayoutId id="2147483689" r:id="rId8"/>
    <p:sldLayoutId id="2147483715" r:id="rId9"/>
  </p:sldLayoutIdLst>
  <p:hf hdr="0" ftr="0" dt="0"/>
  <p:txStyles>
    <p:titleStyle>
      <a:lvl1pPr marL="0" indent="0" algn="ctr" defTabSz="914400" rtl="0" eaLnBrk="1" latinLnBrk="1" hangingPunct="1">
        <a:spcBef>
          <a:spcPct val="0"/>
        </a:spcBef>
        <a:buFont typeface="Arial" panose="020B0604020202020204" pitchFamily="34" charset="0"/>
        <a:buNone/>
        <a:defRPr sz="4400" b="0" kern="1200">
          <a:solidFill>
            <a:schemeClr val="tx1"/>
          </a:solidFill>
          <a:latin typeface="다키 L" pitchFamily="2" charset="-127"/>
          <a:ea typeface="다키 L" pitchFamily="2" charset="-127"/>
          <a:cs typeface="+mj-cs"/>
        </a:defRPr>
      </a:lvl1pPr>
    </p:titleStyle>
    <p:bodyStyle>
      <a:lvl1pPr marL="0" indent="0" algn="l" defTabSz="914400" rtl="0" eaLnBrk="1" latinLnBrk="1" hangingPunct="1">
        <a:spcBef>
          <a:spcPct val="20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다키 L" pitchFamily="2" charset="-127"/>
          <a:ea typeface="다키 L" pitchFamily="2" charset="-127"/>
          <a:cs typeface="+mn-cs"/>
        </a:defRPr>
      </a:lvl1pPr>
      <a:lvl2pPr marL="457200" indent="0" algn="l" defTabSz="914400" rtl="0" eaLnBrk="1" latinLnBrk="1" hangingPunct="1">
        <a:spcBef>
          <a:spcPct val="20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다키 L" pitchFamily="2" charset="-127"/>
          <a:ea typeface="다키 L" pitchFamily="2" charset="-127"/>
          <a:cs typeface="+mn-cs"/>
        </a:defRPr>
      </a:lvl2pPr>
      <a:lvl3pPr marL="914400" indent="0" algn="l" defTabSz="914400" rtl="0" eaLnBrk="1" latinLnBrk="1" hangingPunct="1">
        <a:spcBef>
          <a:spcPct val="20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다키 L" pitchFamily="2" charset="-127"/>
          <a:ea typeface="다키 L" pitchFamily="2" charset="-127"/>
          <a:cs typeface="+mn-cs"/>
        </a:defRPr>
      </a:lvl3pPr>
      <a:lvl4pPr marL="1371600" indent="0" algn="l" defTabSz="914400" rtl="0" eaLnBrk="1" latinLnBrk="1" hangingPunct="1">
        <a:spcBef>
          <a:spcPct val="20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다키 L" pitchFamily="2" charset="-127"/>
          <a:ea typeface="다키 L" pitchFamily="2" charset="-127"/>
          <a:cs typeface="+mn-cs"/>
        </a:defRPr>
      </a:lvl4pPr>
      <a:lvl5pPr marL="1828800" indent="0" algn="l" defTabSz="914400" rtl="0" eaLnBrk="1" latinLnBrk="1" hangingPunct="1">
        <a:spcBef>
          <a:spcPct val="20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다키 L" pitchFamily="2" charset="-127"/>
          <a:ea typeface="다키 L" pitchFamily="2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도전하는 토끼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정유미 최지은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2020.06.10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도전하는 토끼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카페 주문 시스템 </a:t>
            </a:r>
          </a:p>
        </p:txBody>
      </p:sp>
    </p:spTree>
    <p:extLst>
      <p:ext uri="{BB962C8B-B14F-4D97-AF65-F5344CB8AC3E}">
        <p14:creationId xmlns:p14="http://schemas.microsoft.com/office/powerpoint/2010/main" val="291056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그룹 138"/>
          <p:cNvGrpSpPr/>
          <p:nvPr/>
        </p:nvGrpSpPr>
        <p:grpSpPr>
          <a:xfrm>
            <a:off x="700120" y="1411995"/>
            <a:ext cx="5582275" cy="5343721"/>
            <a:chOff x="1705467" y="1295316"/>
            <a:chExt cx="6629629" cy="4369977"/>
          </a:xfrm>
          <a:solidFill>
            <a:schemeClr val="bg1"/>
          </a:solidFill>
        </p:grpSpPr>
        <p:sp>
          <p:nvSpPr>
            <p:cNvPr id="141" name="모서리가 둥근 직사각형 140"/>
            <p:cNvSpPr/>
            <p:nvPr/>
          </p:nvSpPr>
          <p:spPr>
            <a:xfrm>
              <a:off x="1705467" y="1726386"/>
              <a:ext cx="6629629" cy="3938907"/>
            </a:xfrm>
            <a:prstGeom prst="roundRect">
              <a:avLst/>
            </a:prstGeom>
            <a:grpFill/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키 M" pitchFamily="2" charset="-127"/>
                <a:ea typeface="다키 M" pitchFamily="2" charset="-127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823451" y="1295316"/>
              <a:ext cx="2468926" cy="427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다키 M" pitchFamily="2" charset="-127"/>
                  <a:ea typeface="다키 M" pitchFamily="2" charset="-127"/>
                </a:rPr>
                <a:t>Consumer</a:t>
              </a:r>
            </a:p>
          </p:txBody>
        </p:sp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Consumer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>
                <a:latin typeface="다키 B" pitchFamily="2" charset="-127"/>
                <a:ea typeface="다키 B" pitchFamily="2" charset="-127"/>
              </a:rPr>
              <a:t>스레드 동기화</a:t>
            </a:r>
            <a:endParaRPr lang="en-US" altLang="ko-KR" dirty="0">
              <a:latin typeface="다키 B" pitchFamily="2" charset="-127"/>
              <a:ea typeface="다키 B" pitchFamily="2" charset="-127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="" xmlns:a16="http://schemas.microsoft.com/office/drawing/2014/main" id="{8C53A0E1-7CBB-2741-AD40-812F26E2924F}"/>
              </a:ext>
            </a:extLst>
          </p:cNvPr>
          <p:cNvGrpSpPr/>
          <p:nvPr/>
        </p:nvGrpSpPr>
        <p:grpSpPr>
          <a:xfrm>
            <a:off x="1211795" y="2312835"/>
            <a:ext cx="2481146" cy="2727677"/>
            <a:chOff x="1244938" y="4648216"/>
            <a:chExt cx="2152761" cy="2403137"/>
          </a:xfrm>
        </p:grpSpPr>
        <p:sp>
          <p:nvSpPr>
            <p:cNvPr id="88" name="타원 87">
              <a:extLst>
                <a:ext uri="{FF2B5EF4-FFF2-40B4-BE49-F238E27FC236}">
                  <a16:creationId xmlns="" xmlns:a16="http://schemas.microsoft.com/office/drawing/2014/main" id="{318AF80B-1BCA-394E-869D-4BC11100C41C}"/>
                </a:ext>
              </a:extLst>
            </p:cNvPr>
            <p:cNvSpPr/>
            <p:nvPr/>
          </p:nvSpPr>
          <p:spPr>
            <a:xfrm>
              <a:off x="1244938" y="4898592"/>
              <a:ext cx="2152761" cy="21527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다키 M" pitchFamily="2" charset="-127"/>
                <a:ea typeface="다키 M" pitchFamily="2" charset="-127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="" xmlns:a16="http://schemas.microsoft.com/office/drawing/2014/main" id="{0C95AE60-639C-814E-AD09-B88561D2CDF9}"/>
                </a:ext>
              </a:extLst>
            </p:cNvPr>
            <p:cNvSpPr/>
            <p:nvPr/>
          </p:nvSpPr>
          <p:spPr>
            <a:xfrm>
              <a:off x="1244938" y="4767954"/>
              <a:ext cx="2152761" cy="21527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다키 M" pitchFamily="2" charset="-127"/>
                <a:ea typeface="다키 M" pitchFamily="2" charset="-127"/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="" xmlns:a16="http://schemas.microsoft.com/office/drawing/2014/main" id="{6B005B5D-5CF2-144C-98A0-F1BA15171979}"/>
                </a:ext>
              </a:extLst>
            </p:cNvPr>
            <p:cNvSpPr/>
            <p:nvPr/>
          </p:nvSpPr>
          <p:spPr>
            <a:xfrm>
              <a:off x="1244938" y="4648216"/>
              <a:ext cx="2152761" cy="21527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다키 M" pitchFamily="2" charset="-127"/>
                <a:ea typeface="다키 M" pitchFamily="2" charset="-127"/>
              </a:endParaRPr>
            </a:p>
          </p:txBody>
        </p:sp>
      </p:grpSp>
      <p:cxnSp>
        <p:nvCxnSpPr>
          <p:cNvPr id="91" name="직선 화살표 연결선 90">
            <a:extLst>
              <a:ext uri="{FF2B5EF4-FFF2-40B4-BE49-F238E27FC236}">
                <a16:creationId xmlns="" xmlns:a16="http://schemas.microsoft.com/office/drawing/2014/main" id="{851526A8-0ACD-C846-8464-8C9C7BBB60E8}"/>
              </a:ext>
            </a:extLst>
          </p:cNvPr>
          <p:cNvCxnSpPr>
            <a:cxnSpLocks/>
          </p:cNvCxnSpPr>
          <p:nvPr/>
        </p:nvCxnSpPr>
        <p:spPr>
          <a:xfrm>
            <a:off x="727967" y="1912151"/>
            <a:ext cx="903466" cy="658132"/>
          </a:xfrm>
          <a:prstGeom prst="straightConnector1">
            <a:avLst/>
          </a:prstGeom>
          <a:ln w="76200">
            <a:solidFill>
              <a:srgbClr val="D3036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A346D408-085D-0E4D-BD5B-16E4DB6928CB}"/>
              </a:ext>
            </a:extLst>
          </p:cNvPr>
          <p:cNvSpPr txBox="1"/>
          <p:nvPr/>
        </p:nvSpPr>
        <p:spPr>
          <a:xfrm>
            <a:off x="88443" y="1464826"/>
            <a:ext cx="10912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메시지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27F5C600-C0F1-984C-ACED-C1061640E6F0}"/>
              </a:ext>
            </a:extLst>
          </p:cNvPr>
          <p:cNvSpPr txBox="1"/>
          <p:nvPr/>
        </p:nvSpPr>
        <p:spPr>
          <a:xfrm>
            <a:off x="1575536" y="2771981"/>
            <a:ext cx="186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커피 메뉴</a:t>
            </a:r>
            <a:endParaRPr kumimoji="1" lang="en-US" altLang="ko-KR" dirty="0"/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="" xmlns:a16="http://schemas.microsoft.com/office/drawing/2014/main" id="{BE5E1F5A-D5A3-2B42-8434-F425960B3BDD}"/>
              </a:ext>
            </a:extLst>
          </p:cNvPr>
          <p:cNvCxnSpPr>
            <a:cxnSpLocks/>
          </p:cNvCxnSpPr>
          <p:nvPr/>
        </p:nvCxnSpPr>
        <p:spPr>
          <a:xfrm>
            <a:off x="3692941" y="3257525"/>
            <a:ext cx="3790701" cy="0"/>
          </a:xfrm>
          <a:prstGeom prst="straightConnector1">
            <a:avLst/>
          </a:prstGeom>
          <a:ln w="76200">
            <a:solidFill>
              <a:srgbClr val="D3036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="" xmlns:a16="http://schemas.microsoft.com/office/drawing/2014/main" id="{D435A702-FB9D-6844-A4CA-FEC4A3FDC9D1}"/>
              </a:ext>
            </a:extLst>
          </p:cNvPr>
          <p:cNvSpPr txBox="1"/>
          <p:nvPr/>
        </p:nvSpPr>
        <p:spPr>
          <a:xfrm>
            <a:off x="4056682" y="2617290"/>
            <a:ext cx="207888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커피 머신 요청</a:t>
            </a:r>
            <a:endParaRPr kumimoji="1" lang="en-US" altLang="ko-KR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="" xmlns:a16="http://schemas.microsoft.com/office/drawing/2014/main" id="{1514D4E6-F686-7F41-B0DF-8D046039BB80}"/>
              </a:ext>
            </a:extLst>
          </p:cNvPr>
          <p:cNvCxnSpPr>
            <a:cxnSpLocks/>
          </p:cNvCxnSpPr>
          <p:nvPr/>
        </p:nvCxnSpPr>
        <p:spPr>
          <a:xfrm flipH="1">
            <a:off x="5556950" y="3837744"/>
            <a:ext cx="1849280" cy="1520656"/>
          </a:xfrm>
          <a:prstGeom prst="straightConnector1">
            <a:avLst/>
          </a:prstGeom>
          <a:ln w="76200">
            <a:solidFill>
              <a:srgbClr val="D3036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="" xmlns:a16="http://schemas.microsoft.com/office/drawing/2014/main" id="{524A9FD7-3AA7-8A4D-B15F-40475DDDC53F}"/>
              </a:ext>
            </a:extLst>
          </p:cNvPr>
          <p:cNvSpPr txBox="1"/>
          <p:nvPr/>
        </p:nvSpPr>
        <p:spPr>
          <a:xfrm>
            <a:off x="3565610" y="4315452"/>
            <a:ext cx="29924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처리 결과</a:t>
            </a:r>
            <a:endParaRPr kumimoji="1" lang="en-US" altLang="ko-KR" dirty="0"/>
          </a:p>
          <a:p>
            <a:pPr algn="ctr"/>
            <a:r>
              <a:rPr kumimoji="1" lang="en-US" altLang="ko-KR" dirty="0"/>
              <a:t>:</a:t>
            </a:r>
            <a:r>
              <a:rPr kumimoji="1" lang="ko-KR" altLang="en-US" dirty="0"/>
              <a:t> 에스프레소 샷</a:t>
            </a:r>
            <a:endParaRPr kumimoji="1" lang="en-US" altLang="ko-KR" dirty="0"/>
          </a:p>
        </p:txBody>
      </p:sp>
      <p:pic>
        <p:nvPicPr>
          <p:cNvPr id="106" name="Picture 3" descr="C:\Users\user\Downloads\barista.png">
            <a:extLst>
              <a:ext uri="{FF2B5EF4-FFF2-40B4-BE49-F238E27FC236}">
                <a16:creationId xmlns="" xmlns:a16="http://schemas.microsoft.com/office/drawing/2014/main" id="{6C7C7467-BF56-0449-BF44-7FBB87B10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557" y="2190209"/>
            <a:ext cx="910107" cy="91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F460ACAE-7676-4348-BA3E-D47CB179A692}"/>
              </a:ext>
            </a:extLst>
          </p:cNvPr>
          <p:cNvSpPr txBox="1"/>
          <p:nvPr/>
        </p:nvSpPr>
        <p:spPr>
          <a:xfrm>
            <a:off x="6685352" y="4571452"/>
            <a:ext cx="36691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75000"/>
                  </a:schemeClr>
                </a:solidFill>
              </a:rPr>
              <a:t>비동기 </a:t>
            </a:r>
            <a:r>
              <a:rPr kumimoji="1" lang="en-US" altLang="ko-KR" sz="2800" dirty="0">
                <a:solidFill>
                  <a:schemeClr val="bg1">
                    <a:lumMod val="75000"/>
                  </a:schemeClr>
                </a:solidFill>
              </a:rPr>
              <a:t>vs </a:t>
            </a:r>
            <a:r>
              <a:rPr kumimoji="1" lang="ko-KR" altLang="en-US" sz="2800" dirty="0">
                <a:solidFill>
                  <a:schemeClr val="bg1">
                    <a:lumMod val="75000"/>
                  </a:schemeClr>
                </a:solidFill>
              </a:rPr>
              <a:t>동기</a:t>
            </a:r>
            <a:endParaRPr kumimoji="1" lang="en-US" altLang="ko-KR" sz="28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kumimoji="1" lang="ko-KR" altLang="en-US" sz="2800" dirty="0">
                <a:solidFill>
                  <a:schemeClr val="bg1">
                    <a:lumMod val="75000"/>
                  </a:schemeClr>
                </a:solidFill>
              </a:rPr>
              <a:t>스레드 간 데이터 공유</a:t>
            </a:r>
            <a:endParaRPr kumimoji="1" lang="en-US" altLang="ko-KR" sz="28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kumimoji="1" lang="ko-KR" altLang="en-US" sz="2800" dirty="0" smtClean="0"/>
              <a:t>스레드 동기화</a:t>
            </a:r>
            <a:endParaRPr kumimoji="1" lang="en-US" altLang="ko-KR" sz="2800" dirty="0"/>
          </a:p>
        </p:txBody>
      </p:sp>
      <p:sp>
        <p:nvSpPr>
          <p:cNvPr id="44" name="타원 43">
            <a:extLst>
              <a:ext uri="{FF2B5EF4-FFF2-40B4-BE49-F238E27FC236}">
                <a16:creationId xmlns="" xmlns:a16="http://schemas.microsoft.com/office/drawing/2014/main" id="{9C572B67-0EFC-A148-9C88-C8E54E59E0BD}"/>
              </a:ext>
            </a:extLst>
          </p:cNvPr>
          <p:cNvSpPr/>
          <p:nvPr/>
        </p:nvSpPr>
        <p:spPr>
          <a:xfrm>
            <a:off x="4413819" y="5140531"/>
            <a:ext cx="1292921" cy="1224136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Event Loop</a:t>
            </a:r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1448549A-942F-924B-ACBD-6CCDFA5CB149}"/>
              </a:ext>
            </a:extLst>
          </p:cNvPr>
          <p:cNvSpPr/>
          <p:nvPr/>
        </p:nvSpPr>
        <p:spPr>
          <a:xfrm>
            <a:off x="1575536" y="5646613"/>
            <a:ext cx="1832221" cy="743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공유 메모리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="" xmlns:a16="http://schemas.microsoft.com/office/drawing/2014/main" id="{6EB10311-E047-0540-89A9-FC22B3785A3B}"/>
              </a:ext>
            </a:extLst>
          </p:cNvPr>
          <p:cNvCxnSpPr>
            <a:cxnSpLocks/>
          </p:cNvCxnSpPr>
          <p:nvPr/>
        </p:nvCxnSpPr>
        <p:spPr>
          <a:xfrm flipH="1">
            <a:off x="3407757" y="5874256"/>
            <a:ext cx="1006061" cy="200473"/>
          </a:xfrm>
          <a:prstGeom prst="straightConnector1">
            <a:avLst/>
          </a:prstGeom>
          <a:ln w="76200">
            <a:solidFill>
              <a:srgbClr val="2484C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="" xmlns:a16="http://schemas.microsoft.com/office/drawing/2014/main" id="{E9E00E3F-EF96-E642-BB0E-8CA996F15119}"/>
              </a:ext>
            </a:extLst>
          </p:cNvPr>
          <p:cNvCxnSpPr>
            <a:cxnSpLocks/>
          </p:cNvCxnSpPr>
          <p:nvPr/>
        </p:nvCxnSpPr>
        <p:spPr>
          <a:xfrm flipH="1">
            <a:off x="2479983" y="4501290"/>
            <a:ext cx="1" cy="1119440"/>
          </a:xfrm>
          <a:prstGeom prst="straightConnector1">
            <a:avLst/>
          </a:prstGeom>
          <a:ln w="76200">
            <a:solidFill>
              <a:srgbClr val="2484C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E0DAA7C-F562-D94B-ADE2-944AF873CFD1}"/>
              </a:ext>
            </a:extLst>
          </p:cNvPr>
          <p:cNvSpPr txBox="1"/>
          <p:nvPr/>
        </p:nvSpPr>
        <p:spPr>
          <a:xfrm>
            <a:off x="1873108" y="3282135"/>
            <a:ext cx="183455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ch.write</a:t>
            </a:r>
            <a:r>
              <a:rPr kumimoji="1" lang="en-US" altLang="ko-KR" dirty="0"/>
              <a:t>()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getData</a:t>
            </a:r>
            <a:r>
              <a:rPr kumimoji="1" lang="en-US" altLang="ko-KR" dirty="0"/>
              <a:t>();</a:t>
            </a:r>
            <a:endParaRPr kumimoji="1"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3931153" y="3513900"/>
            <a:ext cx="1833270" cy="534368"/>
            <a:chOff x="3931153" y="3513900"/>
            <a:chExt cx="1833270" cy="534368"/>
          </a:xfrm>
        </p:grpSpPr>
        <p:sp>
          <p:nvSpPr>
            <p:cNvPr id="5" name="사각형 설명선 4"/>
            <p:cNvSpPr/>
            <p:nvPr/>
          </p:nvSpPr>
          <p:spPr>
            <a:xfrm>
              <a:off x="3931153" y="3513900"/>
              <a:ext cx="1795953" cy="534368"/>
            </a:xfrm>
            <a:prstGeom prst="wedgeRectCallout">
              <a:avLst>
                <a:gd name="adj1" fmla="val -85937"/>
                <a:gd name="adj2" fmla="val 320580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35521" y="3573335"/>
              <a:ext cx="182890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rgbClr val="D30361"/>
                  </a:solidFill>
                  <a:latin typeface="다키 B" pitchFamily="2" charset="-127"/>
                  <a:ea typeface="다키 B" pitchFamily="2" charset="-127"/>
                </a:rPr>
                <a:t>동기화</a:t>
              </a:r>
              <a:r>
                <a:rPr lang="en-US" altLang="ko-KR" dirty="0" smtClean="0">
                  <a:solidFill>
                    <a:srgbClr val="D30361"/>
                  </a:solidFill>
                  <a:latin typeface="다키 B" pitchFamily="2" charset="-127"/>
                  <a:ea typeface="다키 B" pitchFamily="2" charset="-127"/>
                </a:rPr>
                <a:t> </a:t>
              </a:r>
              <a:r>
                <a:rPr lang="ko-KR" altLang="en-US" dirty="0" smtClean="0">
                  <a:solidFill>
                    <a:srgbClr val="D30361"/>
                  </a:solidFill>
                  <a:latin typeface="다키 B" pitchFamily="2" charset="-127"/>
                  <a:ea typeface="다키 B" pitchFamily="2" charset="-127"/>
                </a:rPr>
                <a:t>필요</a:t>
              </a:r>
              <a:endParaRPr lang="ko-KR" altLang="en-US" dirty="0">
                <a:solidFill>
                  <a:srgbClr val="D30361"/>
                </a:solidFill>
                <a:latin typeface="다키 B" pitchFamily="2" charset="-127"/>
                <a:ea typeface="다키 B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957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그룹 138"/>
          <p:cNvGrpSpPr/>
          <p:nvPr/>
        </p:nvGrpSpPr>
        <p:grpSpPr>
          <a:xfrm>
            <a:off x="700120" y="1411995"/>
            <a:ext cx="5582275" cy="5343721"/>
            <a:chOff x="1705467" y="1295316"/>
            <a:chExt cx="6629629" cy="4369977"/>
          </a:xfrm>
          <a:solidFill>
            <a:schemeClr val="bg1"/>
          </a:solidFill>
        </p:grpSpPr>
        <p:sp>
          <p:nvSpPr>
            <p:cNvPr id="141" name="모서리가 둥근 직사각형 140"/>
            <p:cNvSpPr/>
            <p:nvPr/>
          </p:nvSpPr>
          <p:spPr>
            <a:xfrm>
              <a:off x="1705467" y="1726386"/>
              <a:ext cx="6629629" cy="3938907"/>
            </a:xfrm>
            <a:prstGeom prst="roundRect">
              <a:avLst/>
            </a:prstGeom>
            <a:grpFill/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키 M" pitchFamily="2" charset="-127"/>
                <a:ea typeface="다키 M" pitchFamily="2" charset="-127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823451" y="1295316"/>
              <a:ext cx="2468926" cy="427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다키 M" pitchFamily="2" charset="-127"/>
                  <a:ea typeface="다키 M" pitchFamily="2" charset="-127"/>
                </a:rPr>
                <a:t>Consumer</a:t>
              </a:r>
            </a:p>
          </p:txBody>
        </p:sp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Consumer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>
                <a:latin typeface="다키 B" pitchFamily="2" charset="-127"/>
                <a:ea typeface="다키 B" pitchFamily="2" charset="-127"/>
              </a:rPr>
              <a:t>스레드 동기화</a:t>
            </a:r>
            <a:endParaRPr lang="en-US" altLang="ko-KR" dirty="0">
              <a:latin typeface="다키 B" pitchFamily="2" charset="-127"/>
              <a:ea typeface="다키 B" pitchFamily="2" charset="-127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="" xmlns:a16="http://schemas.microsoft.com/office/drawing/2014/main" id="{8C53A0E1-7CBB-2741-AD40-812F26E2924F}"/>
              </a:ext>
            </a:extLst>
          </p:cNvPr>
          <p:cNvGrpSpPr/>
          <p:nvPr/>
        </p:nvGrpSpPr>
        <p:grpSpPr>
          <a:xfrm>
            <a:off x="1211795" y="2312835"/>
            <a:ext cx="2481146" cy="2727677"/>
            <a:chOff x="1244938" y="4648216"/>
            <a:chExt cx="2152761" cy="2403137"/>
          </a:xfrm>
        </p:grpSpPr>
        <p:sp>
          <p:nvSpPr>
            <p:cNvPr id="88" name="타원 87">
              <a:extLst>
                <a:ext uri="{FF2B5EF4-FFF2-40B4-BE49-F238E27FC236}">
                  <a16:creationId xmlns="" xmlns:a16="http://schemas.microsoft.com/office/drawing/2014/main" id="{318AF80B-1BCA-394E-869D-4BC11100C41C}"/>
                </a:ext>
              </a:extLst>
            </p:cNvPr>
            <p:cNvSpPr/>
            <p:nvPr/>
          </p:nvSpPr>
          <p:spPr>
            <a:xfrm>
              <a:off x="1244938" y="4898592"/>
              <a:ext cx="2152761" cy="21527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다키 M" pitchFamily="2" charset="-127"/>
                <a:ea typeface="다키 M" pitchFamily="2" charset="-127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="" xmlns:a16="http://schemas.microsoft.com/office/drawing/2014/main" id="{0C95AE60-639C-814E-AD09-B88561D2CDF9}"/>
                </a:ext>
              </a:extLst>
            </p:cNvPr>
            <p:cNvSpPr/>
            <p:nvPr/>
          </p:nvSpPr>
          <p:spPr>
            <a:xfrm>
              <a:off x="1244938" y="4767954"/>
              <a:ext cx="2152761" cy="21527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다키 M" pitchFamily="2" charset="-127"/>
                <a:ea typeface="다키 M" pitchFamily="2" charset="-127"/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="" xmlns:a16="http://schemas.microsoft.com/office/drawing/2014/main" id="{6B005B5D-5CF2-144C-98A0-F1BA15171979}"/>
                </a:ext>
              </a:extLst>
            </p:cNvPr>
            <p:cNvSpPr/>
            <p:nvPr/>
          </p:nvSpPr>
          <p:spPr>
            <a:xfrm>
              <a:off x="1244938" y="4648216"/>
              <a:ext cx="2152761" cy="21527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다키 M" pitchFamily="2" charset="-127"/>
                <a:ea typeface="다키 M" pitchFamily="2" charset="-127"/>
              </a:endParaRPr>
            </a:p>
          </p:txBody>
        </p:sp>
      </p:grpSp>
      <p:cxnSp>
        <p:nvCxnSpPr>
          <p:cNvPr id="91" name="직선 화살표 연결선 90">
            <a:extLst>
              <a:ext uri="{FF2B5EF4-FFF2-40B4-BE49-F238E27FC236}">
                <a16:creationId xmlns="" xmlns:a16="http://schemas.microsoft.com/office/drawing/2014/main" id="{851526A8-0ACD-C846-8464-8C9C7BBB60E8}"/>
              </a:ext>
            </a:extLst>
          </p:cNvPr>
          <p:cNvCxnSpPr>
            <a:cxnSpLocks/>
          </p:cNvCxnSpPr>
          <p:nvPr/>
        </p:nvCxnSpPr>
        <p:spPr>
          <a:xfrm>
            <a:off x="727967" y="1912151"/>
            <a:ext cx="903466" cy="658132"/>
          </a:xfrm>
          <a:prstGeom prst="straightConnector1">
            <a:avLst/>
          </a:prstGeom>
          <a:ln w="76200">
            <a:solidFill>
              <a:srgbClr val="D3036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A346D408-085D-0E4D-BD5B-16E4DB6928CB}"/>
              </a:ext>
            </a:extLst>
          </p:cNvPr>
          <p:cNvSpPr txBox="1"/>
          <p:nvPr/>
        </p:nvSpPr>
        <p:spPr>
          <a:xfrm>
            <a:off x="88443" y="1464826"/>
            <a:ext cx="10912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메시지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27F5C600-C0F1-984C-ACED-C1061640E6F0}"/>
              </a:ext>
            </a:extLst>
          </p:cNvPr>
          <p:cNvSpPr txBox="1"/>
          <p:nvPr/>
        </p:nvSpPr>
        <p:spPr>
          <a:xfrm>
            <a:off x="1575536" y="2771981"/>
            <a:ext cx="186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커피 메뉴</a:t>
            </a:r>
            <a:endParaRPr kumimoji="1" lang="en-US" altLang="ko-KR" dirty="0"/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="" xmlns:a16="http://schemas.microsoft.com/office/drawing/2014/main" id="{BE5E1F5A-D5A3-2B42-8434-F425960B3BDD}"/>
              </a:ext>
            </a:extLst>
          </p:cNvPr>
          <p:cNvCxnSpPr>
            <a:cxnSpLocks/>
          </p:cNvCxnSpPr>
          <p:nvPr/>
        </p:nvCxnSpPr>
        <p:spPr>
          <a:xfrm>
            <a:off x="3692941" y="3257525"/>
            <a:ext cx="3790701" cy="0"/>
          </a:xfrm>
          <a:prstGeom prst="straightConnector1">
            <a:avLst/>
          </a:prstGeom>
          <a:ln w="76200">
            <a:solidFill>
              <a:srgbClr val="D3036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="" xmlns:a16="http://schemas.microsoft.com/office/drawing/2014/main" id="{D435A702-FB9D-6844-A4CA-FEC4A3FDC9D1}"/>
              </a:ext>
            </a:extLst>
          </p:cNvPr>
          <p:cNvSpPr txBox="1"/>
          <p:nvPr/>
        </p:nvSpPr>
        <p:spPr>
          <a:xfrm>
            <a:off x="4056682" y="2617290"/>
            <a:ext cx="207888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커피 머신 요청</a:t>
            </a:r>
            <a:endParaRPr kumimoji="1" lang="en-US" altLang="ko-KR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="" xmlns:a16="http://schemas.microsoft.com/office/drawing/2014/main" id="{1514D4E6-F686-7F41-B0DF-8D046039BB80}"/>
              </a:ext>
            </a:extLst>
          </p:cNvPr>
          <p:cNvCxnSpPr>
            <a:cxnSpLocks/>
          </p:cNvCxnSpPr>
          <p:nvPr/>
        </p:nvCxnSpPr>
        <p:spPr>
          <a:xfrm flipH="1">
            <a:off x="5556950" y="3837744"/>
            <a:ext cx="1849280" cy="1520656"/>
          </a:xfrm>
          <a:prstGeom prst="straightConnector1">
            <a:avLst/>
          </a:prstGeom>
          <a:ln w="76200">
            <a:solidFill>
              <a:srgbClr val="D3036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="" xmlns:a16="http://schemas.microsoft.com/office/drawing/2014/main" id="{524A9FD7-3AA7-8A4D-B15F-40475DDDC53F}"/>
              </a:ext>
            </a:extLst>
          </p:cNvPr>
          <p:cNvSpPr txBox="1"/>
          <p:nvPr/>
        </p:nvSpPr>
        <p:spPr>
          <a:xfrm>
            <a:off x="3565610" y="4315452"/>
            <a:ext cx="29924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처리 결과</a:t>
            </a:r>
            <a:endParaRPr kumimoji="1" lang="en-US" altLang="ko-KR" dirty="0"/>
          </a:p>
          <a:p>
            <a:pPr algn="ctr"/>
            <a:r>
              <a:rPr kumimoji="1" lang="en-US" altLang="ko-KR" dirty="0"/>
              <a:t>:</a:t>
            </a:r>
            <a:r>
              <a:rPr kumimoji="1" lang="ko-KR" altLang="en-US" dirty="0"/>
              <a:t> 에스프레소 샷</a:t>
            </a:r>
            <a:endParaRPr kumimoji="1" lang="en-US" altLang="ko-KR" dirty="0"/>
          </a:p>
        </p:txBody>
      </p:sp>
      <p:pic>
        <p:nvPicPr>
          <p:cNvPr id="106" name="Picture 3" descr="C:\Users\user\Downloads\barista.png">
            <a:extLst>
              <a:ext uri="{FF2B5EF4-FFF2-40B4-BE49-F238E27FC236}">
                <a16:creationId xmlns="" xmlns:a16="http://schemas.microsoft.com/office/drawing/2014/main" id="{6C7C7467-BF56-0449-BF44-7FBB87B10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557" y="2190209"/>
            <a:ext cx="910107" cy="91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F460ACAE-7676-4348-BA3E-D47CB179A692}"/>
              </a:ext>
            </a:extLst>
          </p:cNvPr>
          <p:cNvSpPr txBox="1"/>
          <p:nvPr/>
        </p:nvSpPr>
        <p:spPr>
          <a:xfrm>
            <a:off x="6685352" y="4571452"/>
            <a:ext cx="36691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/>
              <a:t>비동기 </a:t>
            </a:r>
            <a:r>
              <a:rPr kumimoji="1" lang="en-US" altLang="ko-KR" sz="2800" dirty="0"/>
              <a:t>vs </a:t>
            </a:r>
            <a:r>
              <a:rPr kumimoji="1" lang="ko-KR" altLang="en-US" sz="2800" dirty="0">
                <a:solidFill>
                  <a:srgbClr val="2484C6"/>
                </a:solidFill>
              </a:rPr>
              <a:t>동기</a:t>
            </a:r>
            <a:endParaRPr kumimoji="1" lang="en-US" altLang="ko-KR" sz="2800" dirty="0">
              <a:solidFill>
                <a:srgbClr val="2484C6"/>
              </a:solidFill>
            </a:endParaRPr>
          </a:p>
          <a:p>
            <a:r>
              <a:rPr kumimoji="1" lang="ko-KR" altLang="en-US" sz="2800" dirty="0"/>
              <a:t>스레드 간 데이터 공유</a:t>
            </a:r>
            <a:endParaRPr kumimoji="1" lang="en-US" altLang="ko-KR" sz="2800" dirty="0"/>
          </a:p>
          <a:p>
            <a:r>
              <a:rPr kumimoji="1" lang="ko-KR" altLang="en-US" sz="2800" dirty="0" smtClean="0"/>
              <a:t>스레드 동기화</a:t>
            </a:r>
            <a:endParaRPr kumimoji="1" lang="en-US" altLang="ko-KR" sz="2800" dirty="0"/>
          </a:p>
        </p:txBody>
      </p:sp>
      <p:sp>
        <p:nvSpPr>
          <p:cNvPr id="44" name="타원 43">
            <a:extLst>
              <a:ext uri="{FF2B5EF4-FFF2-40B4-BE49-F238E27FC236}">
                <a16:creationId xmlns="" xmlns:a16="http://schemas.microsoft.com/office/drawing/2014/main" id="{9C572B67-0EFC-A148-9C88-C8E54E59E0BD}"/>
              </a:ext>
            </a:extLst>
          </p:cNvPr>
          <p:cNvSpPr/>
          <p:nvPr/>
        </p:nvSpPr>
        <p:spPr>
          <a:xfrm>
            <a:off x="4413819" y="5140531"/>
            <a:ext cx="1292921" cy="1224136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Event Loop</a:t>
            </a:r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1448549A-942F-924B-ACBD-6CCDFA5CB149}"/>
              </a:ext>
            </a:extLst>
          </p:cNvPr>
          <p:cNvSpPr/>
          <p:nvPr/>
        </p:nvSpPr>
        <p:spPr>
          <a:xfrm>
            <a:off x="1575536" y="5646613"/>
            <a:ext cx="1832221" cy="743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800" b="1" dirty="0" smtClean="0"/>
              <a:t>Map&lt;</a:t>
            </a:r>
            <a:r>
              <a:rPr kumimoji="1" lang="en-US" altLang="ko-KR" sz="1800" b="1" dirty="0" err="1" smtClean="0"/>
              <a:t>key,value</a:t>
            </a:r>
            <a:r>
              <a:rPr kumimoji="1" lang="en-US" altLang="ko-KR" sz="1800" b="1" dirty="0" smtClean="0"/>
              <a:t>&gt;</a:t>
            </a:r>
            <a:endParaRPr kumimoji="1" lang="ko-KR" altLang="en-US" sz="1800" b="1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="" xmlns:a16="http://schemas.microsoft.com/office/drawing/2014/main" id="{6EB10311-E047-0540-89A9-FC22B3785A3B}"/>
              </a:ext>
            </a:extLst>
          </p:cNvPr>
          <p:cNvCxnSpPr>
            <a:cxnSpLocks/>
          </p:cNvCxnSpPr>
          <p:nvPr/>
        </p:nvCxnSpPr>
        <p:spPr>
          <a:xfrm flipH="1">
            <a:off x="3407757" y="5874256"/>
            <a:ext cx="1006061" cy="200473"/>
          </a:xfrm>
          <a:prstGeom prst="straightConnector1">
            <a:avLst/>
          </a:prstGeom>
          <a:ln w="76200">
            <a:solidFill>
              <a:srgbClr val="2484C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="" xmlns:a16="http://schemas.microsoft.com/office/drawing/2014/main" id="{E9E00E3F-EF96-E642-BB0E-8CA996F15119}"/>
              </a:ext>
            </a:extLst>
          </p:cNvPr>
          <p:cNvCxnSpPr>
            <a:cxnSpLocks/>
          </p:cNvCxnSpPr>
          <p:nvPr/>
        </p:nvCxnSpPr>
        <p:spPr>
          <a:xfrm flipH="1">
            <a:off x="2479983" y="4501290"/>
            <a:ext cx="1" cy="1119440"/>
          </a:xfrm>
          <a:prstGeom prst="straightConnector1">
            <a:avLst/>
          </a:prstGeom>
          <a:ln w="76200">
            <a:solidFill>
              <a:srgbClr val="2484C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E0DAA7C-F562-D94B-ADE2-944AF873CFD1}"/>
              </a:ext>
            </a:extLst>
          </p:cNvPr>
          <p:cNvSpPr txBox="1"/>
          <p:nvPr/>
        </p:nvSpPr>
        <p:spPr>
          <a:xfrm>
            <a:off x="1873108" y="3282135"/>
            <a:ext cx="183455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ch.write</a:t>
            </a:r>
            <a:r>
              <a:rPr kumimoji="1" lang="en-US" altLang="ko-KR" dirty="0"/>
              <a:t>()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getData</a:t>
            </a:r>
            <a:r>
              <a:rPr kumimoji="1" lang="en-US" altLang="ko-KR" dirty="0"/>
              <a:t>();</a:t>
            </a:r>
            <a:endParaRPr kumimoji="1"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82B29A5E-862C-9B4D-9E72-D7EEA140C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139" y="1095692"/>
            <a:ext cx="3968142" cy="18371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07757" y="6128940"/>
            <a:ext cx="2298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다키 B" pitchFamily="2" charset="-127"/>
                <a:ea typeface="다키 B" pitchFamily="2" charset="-127"/>
              </a:rPr>
              <a:t>2</a:t>
            </a:r>
            <a:r>
              <a:rPr lang="en-US" altLang="ko-KR" sz="2800" dirty="0" smtClean="0">
                <a:solidFill>
                  <a:srgbClr val="FF0000"/>
                </a:solidFill>
                <a:latin typeface="다키 B" pitchFamily="2" charset="-127"/>
                <a:ea typeface="다키 B" pitchFamily="2" charset="-127"/>
              </a:rPr>
              <a:t>. set-notify</a:t>
            </a:r>
            <a:endParaRPr lang="ko-KR" altLang="en-US" sz="2800" dirty="0">
              <a:solidFill>
                <a:srgbClr val="FF0000"/>
              </a:solidFill>
              <a:latin typeface="다키 B" pitchFamily="2" charset="-127"/>
              <a:ea typeface="다키 B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4071" y="4909698"/>
            <a:ext cx="1980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  <a:latin typeface="다키 B" pitchFamily="2" charset="-127"/>
                <a:ea typeface="다키 B" pitchFamily="2" charset="-127"/>
              </a:rPr>
              <a:t>1. get -wait</a:t>
            </a:r>
            <a:endParaRPr lang="ko-KR" altLang="en-US" sz="2400" dirty="0">
              <a:solidFill>
                <a:srgbClr val="FF0000"/>
              </a:solidFill>
              <a:latin typeface="다키 B" pitchFamily="2" charset="-127"/>
              <a:ea typeface="다키 B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084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그룹 138"/>
          <p:cNvGrpSpPr/>
          <p:nvPr/>
        </p:nvGrpSpPr>
        <p:grpSpPr>
          <a:xfrm>
            <a:off x="700120" y="1411995"/>
            <a:ext cx="5582275" cy="5343721"/>
            <a:chOff x="1705467" y="1295316"/>
            <a:chExt cx="6629629" cy="4369977"/>
          </a:xfrm>
          <a:solidFill>
            <a:schemeClr val="bg1"/>
          </a:solidFill>
        </p:grpSpPr>
        <p:sp>
          <p:nvSpPr>
            <p:cNvPr id="141" name="모서리가 둥근 직사각형 140"/>
            <p:cNvSpPr/>
            <p:nvPr/>
          </p:nvSpPr>
          <p:spPr>
            <a:xfrm>
              <a:off x="1705467" y="1726386"/>
              <a:ext cx="6629629" cy="3938907"/>
            </a:xfrm>
            <a:prstGeom prst="roundRect">
              <a:avLst/>
            </a:prstGeom>
            <a:grpFill/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키 M" pitchFamily="2" charset="-127"/>
                <a:ea typeface="다키 M" pitchFamily="2" charset="-127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823451" y="1295316"/>
              <a:ext cx="2468926" cy="427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다키 M" pitchFamily="2" charset="-127"/>
                  <a:ea typeface="다키 M" pitchFamily="2" charset="-127"/>
                </a:rPr>
                <a:t>Consumer</a:t>
              </a:r>
            </a:p>
          </p:txBody>
        </p:sp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Consumer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>
                <a:latin typeface="다키 B" pitchFamily="2" charset="-127"/>
                <a:ea typeface="다키 B" pitchFamily="2" charset="-127"/>
              </a:rPr>
              <a:t>채널 큐</a:t>
            </a:r>
            <a:endParaRPr lang="en-US" altLang="ko-KR" dirty="0">
              <a:latin typeface="다키 B" pitchFamily="2" charset="-127"/>
              <a:ea typeface="다키 B" pitchFamily="2" charset="-127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="" xmlns:a16="http://schemas.microsoft.com/office/drawing/2014/main" id="{8C53A0E1-7CBB-2741-AD40-812F26E2924F}"/>
              </a:ext>
            </a:extLst>
          </p:cNvPr>
          <p:cNvGrpSpPr/>
          <p:nvPr/>
        </p:nvGrpSpPr>
        <p:grpSpPr>
          <a:xfrm>
            <a:off x="1211795" y="2312835"/>
            <a:ext cx="2481146" cy="4245451"/>
            <a:chOff x="1244938" y="4648216"/>
            <a:chExt cx="2152761" cy="3740325"/>
          </a:xfrm>
        </p:grpSpPr>
        <p:sp>
          <p:nvSpPr>
            <p:cNvPr id="88" name="타원 87">
              <a:extLst>
                <a:ext uri="{FF2B5EF4-FFF2-40B4-BE49-F238E27FC236}">
                  <a16:creationId xmlns="" xmlns:a16="http://schemas.microsoft.com/office/drawing/2014/main" id="{318AF80B-1BCA-394E-869D-4BC11100C41C}"/>
                </a:ext>
              </a:extLst>
            </p:cNvPr>
            <p:cNvSpPr/>
            <p:nvPr/>
          </p:nvSpPr>
          <p:spPr>
            <a:xfrm>
              <a:off x="1244938" y="6235780"/>
              <a:ext cx="2152761" cy="21527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다키 M" pitchFamily="2" charset="-127"/>
                <a:ea typeface="다키 M" pitchFamily="2" charset="-127"/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="" xmlns:a16="http://schemas.microsoft.com/office/drawing/2014/main" id="{6B005B5D-5CF2-144C-98A0-F1BA15171979}"/>
                </a:ext>
              </a:extLst>
            </p:cNvPr>
            <p:cNvSpPr/>
            <p:nvPr/>
          </p:nvSpPr>
          <p:spPr>
            <a:xfrm>
              <a:off x="1244938" y="4648216"/>
              <a:ext cx="2152761" cy="21527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다키 M" pitchFamily="2" charset="-127"/>
                <a:ea typeface="다키 M" pitchFamily="2" charset="-127"/>
              </a:endParaRPr>
            </a:p>
          </p:txBody>
        </p:sp>
      </p:grpSp>
      <p:cxnSp>
        <p:nvCxnSpPr>
          <p:cNvPr id="91" name="직선 화살표 연결선 90">
            <a:extLst>
              <a:ext uri="{FF2B5EF4-FFF2-40B4-BE49-F238E27FC236}">
                <a16:creationId xmlns="" xmlns:a16="http://schemas.microsoft.com/office/drawing/2014/main" id="{851526A8-0ACD-C846-8464-8C9C7BBB60E8}"/>
              </a:ext>
            </a:extLst>
          </p:cNvPr>
          <p:cNvCxnSpPr>
            <a:cxnSpLocks/>
          </p:cNvCxnSpPr>
          <p:nvPr/>
        </p:nvCxnSpPr>
        <p:spPr>
          <a:xfrm>
            <a:off x="727967" y="1912151"/>
            <a:ext cx="903466" cy="658132"/>
          </a:xfrm>
          <a:prstGeom prst="straightConnector1">
            <a:avLst/>
          </a:prstGeom>
          <a:ln w="76200">
            <a:solidFill>
              <a:srgbClr val="D3036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A346D408-085D-0E4D-BD5B-16E4DB6928CB}"/>
              </a:ext>
            </a:extLst>
          </p:cNvPr>
          <p:cNvSpPr txBox="1"/>
          <p:nvPr/>
        </p:nvSpPr>
        <p:spPr>
          <a:xfrm>
            <a:off x="88443" y="1464826"/>
            <a:ext cx="10912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메시지</a:t>
            </a: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="" xmlns:a16="http://schemas.microsoft.com/office/drawing/2014/main" id="{BE5E1F5A-D5A3-2B42-8434-F425960B3BDD}"/>
              </a:ext>
            </a:extLst>
          </p:cNvPr>
          <p:cNvCxnSpPr>
            <a:cxnSpLocks/>
          </p:cNvCxnSpPr>
          <p:nvPr/>
        </p:nvCxnSpPr>
        <p:spPr>
          <a:xfrm>
            <a:off x="2889624" y="3752515"/>
            <a:ext cx="3790701" cy="0"/>
          </a:xfrm>
          <a:prstGeom prst="straightConnector1">
            <a:avLst/>
          </a:prstGeom>
          <a:ln w="76200">
            <a:solidFill>
              <a:srgbClr val="D3036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3" descr="C:\Users\user\Downloads\barista.png">
            <a:extLst>
              <a:ext uri="{FF2B5EF4-FFF2-40B4-BE49-F238E27FC236}">
                <a16:creationId xmlns="" xmlns:a16="http://schemas.microsoft.com/office/drawing/2014/main" id="{6C7C7467-BF56-0449-BF44-7FBB87B10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38" y="3944932"/>
            <a:ext cx="910107" cy="91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F460ACAE-7676-4348-BA3E-D47CB179A692}"/>
              </a:ext>
            </a:extLst>
          </p:cNvPr>
          <p:cNvSpPr txBox="1"/>
          <p:nvPr/>
        </p:nvSpPr>
        <p:spPr>
          <a:xfrm>
            <a:off x="6685352" y="4571452"/>
            <a:ext cx="36691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75000"/>
                  </a:schemeClr>
                </a:solidFill>
              </a:rPr>
              <a:t>비동기 </a:t>
            </a:r>
            <a:r>
              <a:rPr kumimoji="1" lang="en-US" altLang="ko-KR" sz="2800" dirty="0">
                <a:solidFill>
                  <a:schemeClr val="bg1">
                    <a:lumMod val="75000"/>
                  </a:schemeClr>
                </a:solidFill>
              </a:rPr>
              <a:t>vs </a:t>
            </a:r>
            <a:r>
              <a:rPr kumimoji="1" lang="ko-KR" altLang="en-US" sz="2800" dirty="0">
                <a:solidFill>
                  <a:schemeClr val="bg1">
                    <a:lumMod val="75000"/>
                  </a:schemeClr>
                </a:solidFill>
              </a:rPr>
              <a:t>동기</a:t>
            </a:r>
            <a:endParaRPr kumimoji="1" lang="en-US" altLang="ko-KR" sz="28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kumimoji="1" lang="ko-KR" altLang="en-US" sz="2800" dirty="0">
                <a:solidFill>
                  <a:schemeClr val="bg1">
                    <a:lumMod val="75000"/>
                  </a:schemeClr>
                </a:solidFill>
              </a:rPr>
              <a:t>스레드 간 데이터 공유</a:t>
            </a:r>
            <a:endParaRPr kumimoji="1" lang="en-US" altLang="ko-KR" sz="28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kumimoji="1" lang="ko-KR" altLang="en-US" sz="2800" dirty="0" smtClean="0">
                <a:solidFill>
                  <a:schemeClr val="bg1">
                    <a:lumMod val="75000"/>
                  </a:schemeClr>
                </a:solidFill>
              </a:rPr>
              <a:t>스레드 동기화</a:t>
            </a:r>
            <a:endParaRPr kumimoji="1" lang="en-US" altLang="ko-KR" sz="28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kumimoji="1" lang="ko-KR" altLang="en-US" sz="2800" dirty="0" smtClean="0"/>
              <a:t>채널 </a:t>
            </a:r>
            <a:r>
              <a:rPr kumimoji="1" lang="ko-KR" altLang="en-US" sz="2800" dirty="0"/>
              <a:t>큐</a:t>
            </a:r>
            <a:endParaRPr kumimoji="1" lang="en-US" altLang="ko-KR" sz="2800" dirty="0"/>
          </a:p>
        </p:txBody>
      </p:sp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661CAC45-8D56-2745-B3DE-964FDDAA317F}"/>
              </a:ext>
            </a:extLst>
          </p:cNvPr>
          <p:cNvGrpSpPr/>
          <p:nvPr/>
        </p:nvGrpSpPr>
        <p:grpSpPr>
          <a:xfrm>
            <a:off x="3690122" y="2297496"/>
            <a:ext cx="2387231" cy="1051545"/>
            <a:chOff x="2123685" y="2346327"/>
            <a:chExt cx="2387231" cy="1051545"/>
          </a:xfrm>
        </p:grpSpPr>
        <p:grpSp>
          <p:nvGrpSpPr>
            <p:cNvPr id="33" name="그룹 32">
              <a:extLst>
                <a:ext uri="{FF2B5EF4-FFF2-40B4-BE49-F238E27FC236}">
                  <a16:creationId xmlns="" xmlns:a16="http://schemas.microsoft.com/office/drawing/2014/main" id="{FFFF1662-9EEA-1D4C-9B41-A6EF27A42F57}"/>
                </a:ext>
              </a:extLst>
            </p:cNvPr>
            <p:cNvGrpSpPr/>
            <p:nvPr/>
          </p:nvGrpSpPr>
          <p:grpSpPr>
            <a:xfrm>
              <a:off x="2123685" y="2346327"/>
              <a:ext cx="2387231" cy="1051545"/>
              <a:chOff x="4230539" y="618268"/>
              <a:chExt cx="2387231" cy="1051545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="" xmlns:a16="http://schemas.microsoft.com/office/drawing/2014/main" id="{264A2A03-C486-ED4D-ABBA-BE1FDA9F63FE}"/>
                  </a:ext>
                </a:extLst>
              </p:cNvPr>
              <p:cNvSpPr/>
              <p:nvPr/>
            </p:nvSpPr>
            <p:spPr>
              <a:xfrm>
                <a:off x="4230539" y="618268"/>
                <a:ext cx="2237645" cy="6480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="" xmlns:a16="http://schemas.microsoft.com/office/drawing/2014/main" id="{871E12BC-AC0A-8841-B565-CFEC7DE1D40B}"/>
                  </a:ext>
                </a:extLst>
              </p:cNvPr>
              <p:cNvSpPr txBox="1"/>
              <p:nvPr/>
            </p:nvSpPr>
            <p:spPr>
              <a:xfrm>
                <a:off x="4807659" y="1254315"/>
                <a:ext cx="1810111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ChannelQueue</a:t>
                </a:r>
                <a:endParaRPr kumimoji="1" lang="ko-KR" altLang="en-US" dirty="0"/>
              </a:p>
            </p:txBody>
          </p:sp>
        </p:grpSp>
        <p:sp>
          <p:nvSpPr>
            <p:cNvPr id="34" name="모서리가 둥근 직사각형 33">
              <a:extLst>
                <a:ext uri="{FF2B5EF4-FFF2-40B4-BE49-F238E27FC236}">
                  <a16:creationId xmlns="" xmlns:a16="http://schemas.microsoft.com/office/drawing/2014/main" id="{CC82E08C-A91E-6344-A5B5-77566F808389}"/>
                </a:ext>
              </a:extLst>
            </p:cNvPr>
            <p:cNvSpPr/>
            <p:nvPr/>
          </p:nvSpPr>
          <p:spPr>
            <a:xfrm>
              <a:off x="3644166" y="2385750"/>
              <a:ext cx="648000" cy="540000"/>
            </a:xfrm>
            <a:prstGeom prst="round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800" dirty="0"/>
                <a:t>ch3</a:t>
              </a:r>
              <a:endParaRPr kumimoji="1" lang="ko-KR" altLang="en-US" sz="1800" dirty="0"/>
            </a:p>
          </p:txBody>
        </p:sp>
        <p:sp>
          <p:nvSpPr>
            <p:cNvPr id="35" name="모서리가 둥근 직사각형 34">
              <a:extLst>
                <a:ext uri="{FF2B5EF4-FFF2-40B4-BE49-F238E27FC236}">
                  <a16:creationId xmlns="" xmlns:a16="http://schemas.microsoft.com/office/drawing/2014/main" id="{DDC4D12F-4C3E-3941-B59D-C9E2EDC6E7FF}"/>
                </a:ext>
              </a:extLst>
            </p:cNvPr>
            <p:cNvSpPr/>
            <p:nvPr/>
          </p:nvSpPr>
          <p:spPr>
            <a:xfrm>
              <a:off x="2201899" y="2385750"/>
              <a:ext cx="648000" cy="540000"/>
            </a:xfrm>
            <a:prstGeom prst="round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800" dirty="0"/>
                <a:t>ch1</a:t>
              </a:r>
              <a:endParaRPr kumimoji="1" lang="ko-KR" altLang="en-US" sz="1800" dirty="0"/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="" xmlns:a16="http://schemas.microsoft.com/office/drawing/2014/main" id="{0086A1AA-4DCD-D047-AE26-F709BE26EF45}"/>
                </a:ext>
              </a:extLst>
            </p:cNvPr>
            <p:cNvSpPr/>
            <p:nvPr/>
          </p:nvSpPr>
          <p:spPr>
            <a:xfrm>
              <a:off x="2927002" y="2385750"/>
              <a:ext cx="648000" cy="540000"/>
            </a:xfrm>
            <a:prstGeom prst="round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800" dirty="0"/>
                <a:t>ch2</a:t>
              </a:r>
              <a:endParaRPr kumimoji="1" lang="ko-KR" altLang="en-US" sz="1800" dirty="0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="" xmlns:a16="http://schemas.microsoft.com/office/drawing/2014/main" id="{F52915A7-A227-8748-A2B7-6952633ED396}"/>
              </a:ext>
            </a:extLst>
          </p:cNvPr>
          <p:cNvCxnSpPr>
            <a:cxnSpLocks/>
          </p:cNvCxnSpPr>
          <p:nvPr/>
        </p:nvCxnSpPr>
        <p:spPr>
          <a:xfrm flipH="1">
            <a:off x="2889624" y="2781119"/>
            <a:ext cx="725970" cy="663825"/>
          </a:xfrm>
          <a:prstGeom prst="straightConnector1">
            <a:avLst/>
          </a:prstGeom>
          <a:ln w="76200">
            <a:solidFill>
              <a:srgbClr val="2484C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="" xmlns:a16="http://schemas.microsoft.com/office/drawing/2014/main" id="{7D425216-EBA4-CB44-932F-A47DADE82595}"/>
              </a:ext>
            </a:extLst>
          </p:cNvPr>
          <p:cNvCxnSpPr>
            <a:cxnSpLocks/>
          </p:cNvCxnSpPr>
          <p:nvPr/>
        </p:nvCxnSpPr>
        <p:spPr>
          <a:xfrm flipH="1">
            <a:off x="3060994" y="2871671"/>
            <a:ext cx="1377650" cy="2205104"/>
          </a:xfrm>
          <a:prstGeom prst="straightConnector1">
            <a:avLst/>
          </a:prstGeom>
          <a:ln w="76200">
            <a:solidFill>
              <a:srgbClr val="2484C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="" xmlns:a16="http://schemas.microsoft.com/office/drawing/2014/main" id="{DDC4D12F-4C3E-3941-B59D-C9E2EDC6E7FF}"/>
              </a:ext>
            </a:extLst>
          </p:cNvPr>
          <p:cNvSpPr/>
          <p:nvPr/>
        </p:nvSpPr>
        <p:spPr>
          <a:xfrm>
            <a:off x="2241624" y="3482515"/>
            <a:ext cx="648000" cy="540000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800" dirty="0"/>
              <a:t>ch1</a:t>
            </a:r>
            <a:endParaRPr kumimoji="1" lang="ko-KR" altLang="en-US" sz="1800" dirty="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="" xmlns:a16="http://schemas.microsoft.com/office/drawing/2014/main" id="{0086A1AA-4DCD-D047-AE26-F709BE26EF45}"/>
              </a:ext>
            </a:extLst>
          </p:cNvPr>
          <p:cNvSpPr/>
          <p:nvPr/>
        </p:nvSpPr>
        <p:spPr>
          <a:xfrm>
            <a:off x="2267826" y="5076775"/>
            <a:ext cx="648000" cy="540000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800" dirty="0"/>
              <a:t>ch2</a:t>
            </a:r>
            <a:endParaRPr kumimoji="1" lang="ko-KR" altLang="en-US" sz="180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="" xmlns:a16="http://schemas.microsoft.com/office/drawing/2014/main" id="{BE5E1F5A-D5A3-2B42-8434-F425960B3BDD}"/>
              </a:ext>
            </a:extLst>
          </p:cNvPr>
          <p:cNvCxnSpPr>
            <a:cxnSpLocks/>
          </p:cNvCxnSpPr>
          <p:nvPr/>
        </p:nvCxnSpPr>
        <p:spPr>
          <a:xfrm>
            <a:off x="2922088" y="5346775"/>
            <a:ext cx="3790701" cy="0"/>
          </a:xfrm>
          <a:prstGeom prst="straightConnector1">
            <a:avLst/>
          </a:prstGeom>
          <a:ln w="76200">
            <a:solidFill>
              <a:srgbClr val="D3036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3" r="1206"/>
          <a:stretch/>
        </p:blipFill>
        <p:spPr bwMode="auto">
          <a:xfrm>
            <a:off x="6354631" y="2226108"/>
            <a:ext cx="4338770" cy="1253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632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그룹 138"/>
          <p:cNvGrpSpPr/>
          <p:nvPr/>
        </p:nvGrpSpPr>
        <p:grpSpPr>
          <a:xfrm>
            <a:off x="486179" y="859981"/>
            <a:ext cx="4170172" cy="6016994"/>
            <a:chOff x="1705469" y="1083412"/>
            <a:chExt cx="4952585" cy="4573330"/>
          </a:xfrm>
          <a:solidFill>
            <a:schemeClr val="bg1"/>
          </a:solidFill>
        </p:grpSpPr>
        <p:sp>
          <p:nvSpPr>
            <p:cNvPr id="141" name="모서리가 둥근 직사각형 140"/>
            <p:cNvSpPr/>
            <p:nvPr/>
          </p:nvSpPr>
          <p:spPr>
            <a:xfrm>
              <a:off x="1705469" y="1423197"/>
              <a:ext cx="4952585" cy="4233545"/>
            </a:xfrm>
            <a:prstGeom prst="roundRect">
              <a:avLst/>
            </a:prstGeom>
            <a:grpFill/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키 M" pitchFamily="2" charset="-127"/>
                <a:ea typeface="다키 M" pitchFamily="2" charset="-127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254852" y="1083412"/>
              <a:ext cx="1713069" cy="474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다키 M" pitchFamily="2" charset="-127"/>
                  <a:ea typeface="다키 M" pitchFamily="2" charset="-127"/>
                </a:rPr>
                <a:t>Consumer</a:t>
              </a:r>
            </a:p>
          </p:txBody>
        </p:sp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플로우</a:t>
            </a:r>
            <a:endParaRPr lang="ko-KR" altLang="en-US" dirty="0"/>
          </a:p>
        </p:txBody>
      </p:sp>
      <p:grpSp>
        <p:nvGrpSpPr>
          <p:cNvPr id="130" name="그룹 129"/>
          <p:cNvGrpSpPr/>
          <p:nvPr/>
        </p:nvGrpSpPr>
        <p:grpSpPr>
          <a:xfrm>
            <a:off x="9166691" y="2838671"/>
            <a:ext cx="1223655" cy="1545370"/>
            <a:chOff x="8706873" y="1583568"/>
            <a:chExt cx="1453238" cy="1835313"/>
          </a:xfrm>
        </p:grpSpPr>
        <p:grpSp>
          <p:nvGrpSpPr>
            <p:cNvPr id="135" name="그룹 134"/>
            <p:cNvGrpSpPr/>
            <p:nvPr/>
          </p:nvGrpSpPr>
          <p:grpSpPr>
            <a:xfrm>
              <a:off x="8706873" y="1583568"/>
              <a:ext cx="1453238" cy="1835313"/>
              <a:chOff x="2027924" y="1322264"/>
              <a:chExt cx="1453238" cy="1835313"/>
            </a:xfrm>
            <a:solidFill>
              <a:schemeClr val="bg1"/>
            </a:solidFill>
          </p:grpSpPr>
          <p:sp>
            <p:nvSpPr>
              <p:cNvPr id="137" name="모서리가 둥근 직사각형 136"/>
              <p:cNvSpPr/>
              <p:nvPr/>
            </p:nvSpPr>
            <p:spPr>
              <a:xfrm>
                <a:off x="2072696" y="1803986"/>
                <a:ext cx="1350988" cy="1353591"/>
              </a:xfrm>
              <a:prstGeom prst="roundRect">
                <a:avLst/>
              </a:prstGeom>
              <a:grpFill/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다키 M" pitchFamily="2" charset="-127"/>
                  <a:ea typeface="다키 M" pitchFamily="2" charset="-127"/>
                </a:endParaRPr>
              </a:p>
            </p:txBody>
          </p:sp>
          <p:sp>
            <p:nvSpPr>
              <p:cNvPr id="138" name="TextBox 137"/>
              <p:cNvSpPr txBox="1"/>
              <p:nvPr/>
            </p:nvSpPr>
            <p:spPr>
              <a:xfrm>
                <a:off x="2027924" y="1322264"/>
                <a:ext cx="1453238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다키 M" pitchFamily="2" charset="-127"/>
                    <a:ea typeface="다키 M" pitchFamily="2" charset="-127"/>
                  </a:rPr>
                  <a:t>Worker</a:t>
                </a:r>
              </a:p>
            </p:txBody>
          </p:sp>
        </p:grpSp>
        <p:pic>
          <p:nvPicPr>
            <p:cNvPr id="136" name="Picture 5" descr="C:\Users\user\Downloads\espress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3368" y="2227506"/>
              <a:ext cx="1067539" cy="106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6" name="그룹 145"/>
          <p:cNvGrpSpPr/>
          <p:nvPr/>
        </p:nvGrpSpPr>
        <p:grpSpPr>
          <a:xfrm>
            <a:off x="6367302" y="1307026"/>
            <a:ext cx="2128351" cy="5123262"/>
            <a:chOff x="1698494" y="481250"/>
            <a:chExt cx="2527674" cy="6084487"/>
          </a:xfrm>
          <a:solidFill>
            <a:schemeClr val="bg1"/>
          </a:solidFill>
        </p:grpSpPr>
        <p:sp>
          <p:nvSpPr>
            <p:cNvPr id="148" name="모서리가 둥근 직사각형 147"/>
            <p:cNvSpPr/>
            <p:nvPr/>
          </p:nvSpPr>
          <p:spPr>
            <a:xfrm>
              <a:off x="1698494" y="970563"/>
              <a:ext cx="2527674" cy="5595174"/>
            </a:xfrm>
            <a:prstGeom prst="roundRect">
              <a:avLst/>
            </a:prstGeom>
            <a:grpFill/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키 M" pitchFamily="2" charset="-127"/>
                <a:ea typeface="다키 M" pitchFamily="2" charset="-127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2147460" y="481250"/>
              <a:ext cx="1713068" cy="493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다키 M" pitchFamily="2" charset="-127"/>
                  <a:ea typeface="다키 M" pitchFamily="2" charset="-127"/>
                </a:rPr>
                <a:t>Manager</a:t>
              </a:r>
            </a:p>
          </p:txBody>
        </p:sp>
      </p:grpSp>
      <p:cxnSp>
        <p:nvCxnSpPr>
          <p:cNvPr id="131" name="직선 화살표 연결선 130"/>
          <p:cNvCxnSpPr>
            <a:cxnSpLocks/>
          </p:cNvCxnSpPr>
          <p:nvPr/>
        </p:nvCxnSpPr>
        <p:spPr>
          <a:xfrm>
            <a:off x="4646045" y="3706764"/>
            <a:ext cx="1697708" cy="0"/>
          </a:xfrm>
          <a:prstGeom prst="straightConnector1">
            <a:avLst/>
          </a:prstGeom>
          <a:ln w="76200">
            <a:solidFill>
              <a:srgbClr val="D3036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cxnSpLocks/>
          </p:cNvCxnSpPr>
          <p:nvPr/>
        </p:nvCxnSpPr>
        <p:spPr>
          <a:xfrm>
            <a:off x="4637267" y="4397603"/>
            <a:ext cx="1706486" cy="0"/>
          </a:xfrm>
          <a:prstGeom prst="straightConnector1">
            <a:avLst/>
          </a:prstGeom>
          <a:ln w="76200">
            <a:solidFill>
              <a:schemeClr val="bg1">
                <a:lumMod val="8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/>
          <p:cNvCxnSpPr/>
          <p:nvPr/>
        </p:nvCxnSpPr>
        <p:spPr>
          <a:xfrm>
            <a:off x="8495653" y="3562445"/>
            <a:ext cx="671038" cy="0"/>
          </a:xfrm>
          <a:prstGeom prst="straightConnector1">
            <a:avLst/>
          </a:prstGeom>
          <a:ln w="76200">
            <a:solidFill>
              <a:srgbClr val="2484C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/>
          <p:cNvCxnSpPr/>
          <p:nvPr/>
        </p:nvCxnSpPr>
        <p:spPr>
          <a:xfrm>
            <a:off x="8495653" y="4010975"/>
            <a:ext cx="671038" cy="0"/>
          </a:xfrm>
          <a:prstGeom prst="straightConnector1">
            <a:avLst/>
          </a:prstGeom>
          <a:ln w="76200">
            <a:solidFill>
              <a:srgbClr val="2484C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="" xmlns:a16="http://schemas.microsoft.com/office/drawing/2014/main" id="{0461E980-6783-634E-9DBC-4F58718374A2}"/>
              </a:ext>
            </a:extLst>
          </p:cNvPr>
          <p:cNvCxnSpPr>
            <a:cxnSpLocks/>
          </p:cNvCxnSpPr>
          <p:nvPr/>
        </p:nvCxnSpPr>
        <p:spPr>
          <a:xfrm>
            <a:off x="4662187" y="5065473"/>
            <a:ext cx="1681566" cy="0"/>
          </a:xfrm>
          <a:prstGeom prst="straightConnector1">
            <a:avLst/>
          </a:prstGeom>
          <a:ln w="76200">
            <a:solidFill>
              <a:schemeClr val="bg1">
                <a:lumMod val="8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CF0B8AE-A4F9-0440-A5EF-0362F0EF38E4}"/>
              </a:ext>
            </a:extLst>
          </p:cNvPr>
          <p:cNvSpPr txBox="1"/>
          <p:nvPr/>
        </p:nvSpPr>
        <p:spPr>
          <a:xfrm>
            <a:off x="4637267" y="2406233"/>
            <a:ext cx="18001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1. </a:t>
            </a:r>
            <a:r>
              <a:rPr kumimoji="1" lang="ko-KR" altLang="en-US" dirty="0"/>
              <a:t>소켓 채널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활성화</a:t>
            </a:r>
          </a:p>
        </p:txBody>
      </p:sp>
      <p:grpSp>
        <p:nvGrpSpPr>
          <p:cNvPr id="86" name="그룹 85">
            <a:extLst>
              <a:ext uri="{FF2B5EF4-FFF2-40B4-BE49-F238E27FC236}">
                <a16:creationId xmlns="" xmlns:a16="http://schemas.microsoft.com/office/drawing/2014/main" id="{8C53A0E1-7CBB-2741-AD40-812F26E2924F}"/>
              </a:ext>
            </a:extLst>
          </p:cNvPr>
          <p:cNvGrpSpPr/>
          <p:nvPr/>
        </p:nvGrpSpPr>
        <p:grpSpPr>
          <a:xfrm>
            <a:off x="603819" y="2765566"/>
            <a:ext cx="3057799" cy="3413435"/>
            <a:chOff x="1244938" y="4648216"/>
            <a:chExt cx="2152761" cy="2403137"/>
          </a:xfrm>
        </p:grpSpPr>
        <p:sp>
          <p:nvSpPr>
            <p:cNvPr id="88" name="타원 87">
              <a:extLst>
                <a:ext uri="{FF2B5EF4-FFF2-40B4-BE49-F238E27FC236}">
                  <a16:creationId xmlns="" xmlns:a16="http://schemas.microsoft.com/office/drawing/2014/main" id="{318AF80B-1BCA-394E-869D-4BC11100C41C}"/>
                </a:ext>
              </a:extLst>
            </p:cNvPr>
            <p:cNvSpPr/>
            <p:nvPr/>
          </p:nvSpPr>
          <p:spPr>
            <a:xfrm>
              <a:off x="1244938" y="4898592"/>
              <a:ext cx="2152761" cy="21527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다키 M" pitchFamily="2" charset="-127"/>
                <a:ea typeface="다키 M" pitchFamily="2" charset="-127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="" xmlns:a16="http://schemas.microsoft.com/office/drawing/2014/main" id="{0C95AE60-639C-814E-AD09-B88561D2CDF9}"/>
                </a:ext>
              </a:extLst>
            </p:cNvPr>
            <p:cNvSpPr/>
            <p:nvPr/>
          </p:nvSpPr>
          <p:spPr>
            <a:xfrm>
              <a:off x="1244938" y="4767954"/>
              <a:ext cx="2152761" cy="21527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다키 M" pitchFamily="2" charset="-127"/>
                <a:ea typeface="다키 M" pitchFamily="2" charset="-127"/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="" xmlns:a16="http://schemas.microsoft.com/office/drawing/2014/main" id="{6B005B5D-5CF2-144C-98A0-F1BA15171979}"/>
                </a:ext>
              </a:extLst>
            </p:cNvPr>
            <p:cNvSpPr/>
            <p:nvPr/>
          </p:nvSpPr>
          <p:spPr>
            <a:xfrm>
              <a:off x="1244938" y="4648216"/>
              <a:ext cx="2152761" cy="21527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다키 M" pitchFamily="2" charset="-127"/>
                <a:ea typeface="다키 M" pitchFamily="2" charset="-127"/>
              </a:endParaRPr>
            </a:p>
          </p:txBody>
        </p:sp>
      </p:grpSp>
      <p:cxnSp>
        <p:nvCxnSpPr>
          <p:cNvPr id="91" name="직선 화살표 연결선 90">
            <a:extLst>
              <a:ext uri="{FF2B5EF4-FFF2-40B4-BE49-F238E27FC236}">
                <a16:creationId xmlns="" xmlns:a16="http://schemas.microsoft.com/office/drawing/2014/main" id="{851526A8-0ACD-C846-8464-8C9C7BBB60E8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747075" y="1171793"/>
            <a:ext cx="343757" cy="1666878"/>
          </a:xfrm>
          <a:prstGeom prst="straightConnector1">
            <a:avLst/>
          </a:prstGeom>
          <a:ln w="76200">
            <a:solidFill>
              <a:srgbClr val="D3036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A346D408-085D-0E4D-BD5B-16E4DB6928CB}"/>
              </a:ext>
            </a:extLst>
          </p:cNvPr>
          <p:cNvSpPr txBox="1"/>
          <p:nvPr/>
        </p:nvSpPr>
        <p:spPr>
          <a:xfrm>
            <a:off x="201446" y="756295"/>
            <a:ext cx="10912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메시지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27F5C600-C0F1-984C-ACED-C1061640E6F0}"/>
              </a:ext>
            </a:extLst>
          </p:cNvPr>
          <p:cNvSpPr txBox="1"/>
          <p:nvPr/>
        </p:nvSpPr>
        <p:spPr>
          <a:xfrm>
            <a:off x="918953" y="3013600"/>
            <a:ext cx="18627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smtClean="0"/>
              <a:t> </a:t>
            </a:r>
            <a:r>
              <a:rPr kumimoji="1" lang="en-US" altLang="ko-KR" dirty="0" smtClean="0"/>
              <a:t>2. </a:t>
            </a:r>
            <a:r>
              <a:rPr kumimoji="1" lang="ko-KR" altLang="en-US" dirty="0" smtClean="0"/>
              <a:t>자원 요청 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이벤트 발생</a:t>
            </a:r>
            <a:endParaRPr kumimoji="1"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8EAC5A9E-8729-3941-B1AF-ABD10812DC90}"/>
              </a:ext>
            </a:extLst>
          </p:cNvPr>
          <p:cNvSpPr txBox="1"/>
          <p:nvPr/>
        </p:nvSpPr>
        <p:spPr>
          <a:xfrm>
            <a:off x="5130676" y="3222838"/>
            <a:ext cx="7200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ch1</a:t>
            </a:r>
            <a:endParaRPr kumimoji="1"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64A448DF-EDB6-AB46-91C3-2BDE26D5E22F}"/>
              </a:ext>
            </a:extLst>
          </p:cNvPr>
          <p:cNvSpPr txBox="1"/>
          <p:nvPr/>
        </p:nvSpPr>
        <p:spPr>
          <a:xfrm>
            <a:off x="5144183" y="3946554"/>
            <a:ext cx="7200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ch2</a:t>
            </a:r>
            <a:endParaRPr kumimoji="1"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8674F170-8412-9C45-94EA-6FA0EF250BE5}"/>
              </a:ext>
            </a:extLst>
          </p:cNvPr>
          <p:cNvSpPr txBox="1"/>
          <p:nvPr/>
        </p:nvSpPr>
        <p:spPr>
          <a:xfrm>
            <a:off x="5130676" y="4672944"/>
            <a:ext cx="7200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ch3</a:t>
            </a:r>
            <a:endParaRPr kumimoji="1"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FD8176C8-FB86-804A-813B-91D70E7A0B65}"/>
              </a:ext>
            </a:extLst>
          </p:cNvPr>
          <p:cNvGrpSpPr/>
          <p:nvPr/>
        </p:nvGrpSpPr>
        <p:grpSpPr>
          <a:xfrm>
            <a:off x="2183732" y="1414279"/>
            <a:ext cx="2237645" cy="1076144"/>
            <a:chOff x="2123685" y="1918255"/>
            <a:chExt cx="2237645" cy="1076144"/>
          </a:xfrm>
        </p:grpSpPr>
        <p:grpSp>
          <p:nvGrpSpPr>
            <p:cNvPr id="27" name="그룹 26">
              <a:extLst>
                <a:ext uri="{FF2B5EF4-FFF2-40B4-BE49-F238E27FC236}">
                  <a16:creationId xmlns="" xmlns:a16="http://schemas.microsoft.com/office/drawing/2014/main" id="{17FA2169-8947-AA4E-BBF2-8DF49DE77021}"/>
                </a:ext>
              </a:extLst>
            </p:cNvPr>
            <p:cNvGrpSpPr/>
            <p:nvPr/>
          </p:nvGrpSpPr>
          <p:grpSpPr>
            <a:xfrm>
              <a:off x="2123685" y="1918255"/>
              <a:ext cx="2237645" cy="1076144"/>
              <a:chOff x="4230539" y="190196"/>
              <a:chExt cx="2237645" cy="1076144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="" xmlns:a16="http://schemas.microsoft.com/office/drawing/2014/main" id="{5E85BBCF-D3EF-FF48-80E5-DA4DCDAA1EBB}"/>
                  </a:ext>
                </a:extLst>
              </p:cNvPr>
              <p:cNvSpPr/>
              <p:nvPr/>
            </p:nvSpPr>
            <p:spPr>
              <a:xfrm>
                <a:off x="4230539" y="618268"/>
                <a:ext cx="2237645" cy="6480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="" xmlns:a16="http://schemas.microsoft.com/office/drawing/2014/main" id="{A6961788-A552-D244-8CD4-8EC049DB3F64}"/>
                  </a:ext>
                </a:extLst>
              </p:cNvPr>
              <p:cNvSpPr txBox="1"/>
              <p:nvPr/>
            </p:nvSpPr>
            <p:spPr>
              <a:xfrm>
                <a:off x="4452800" y="190196"/>
                <a:ext cx="1810111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ChannelQueue</a:t>
                </a:r>
                <a:endParaRPr kumimoji="1" lang="ko-KR" altLang="en-US" dirty="0"/>
              </a:p>
            </p:txBody>
          </p:sp>
        </p:grpSp>
        <p:sp>
          <p:nvSpPr>
            <p:cNvPr id="5" name="모서리가 둥근 직사각형 4">
              <a:extLst>
                <a:ext uri="{FF2B5EF4-FFF2-40B4-BE49-F238E27FC236}">
                  <a16:creationId xmlns="" xmlns:a16="http://schemas.microsoft.com/office/drawing/2014/main" id="{AD6BFA7D-EEE3-F549-9EF6-C4AC45A25D8C}"/>
                </a:ext>
              </a:extLst>
            </p:cNvPr>
            <p:cNvSpPr/>
            <p:nvPr/>
          </p:nvSpPr>
          <p:spPr>
            <a:xfrm>
              <a:off x="3644166" y="2385750"/>
              <a:ext cx="648000" cy="540000"/>
            </a:xfrm>
            <a:prstGeom prst="round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800" dirty="0"/>
                <a:t>ch3</a:t>
              </a:r>
              <a:endParaRPr kumimoji="1" lang="ko-KR" altLang="en-US" sz="1800" dirty="0"/>
            </a:p>
          </p:txBody>
        </p:sp>
        <p:sp>
          <p:nvSpPr>
            <p:cNvPr id="37" name="모서리가 둥근 직사각형 36">
              <a:extLst>
                <a:ext uri="{FF2B5EF4-FFF2-40B4-BE49-F238E27FC236}">
                  <a16:creationId xmlns="" xmlns:a16="http://schemas.microsoft.com/office/drawing/2014/main" id="{283CCC89-88F7-E849-B617-9A9CA93DAD67}"/>
                </a:ext>
              </a:extLst>
            </p:cNvPr>
            <p:cNvSpPr/>
            <p:nvPr/>
          </p:nvSpPr>
          <p:spPr>
            <a:xfrm>
              <a:off x="2201899" y="2385750"/>
              <a:ext cx="648000" cy="540000"/>
            </a:xfrm>
            <a:prstGeom prst="round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800" dirty="0"/>
                <a:t>ch1</a:t>
              </a:r>
              <a:endParaRPr kumimoji="1" lang="ko-KR" altLang="en-US" sz="1800" dirty="0"/>
            </a:p>
          </p:txBody>
        </p:sp>
        <p:sp>
          <p:nvSpPr>
            <p:cNvPr id="38" name="모서리가 둥근 직사각형 37">
              <a:extLst>
                <a:ext uri="{FF2B5EF4-FFF2-40B4-BE49-F238E27FC236}">
                  <a16:creationId xmlns="" xmlns:a16="http://schemas.microsoft.com/office/drawing/2014/main" id="{2BF13393-6BB5-1947-BB7D-EF69328297BF}"/>
                </a:ext>
              </a:extLst>
            </p:cNvPr>
            <p:cNvSpPr/>
            <p:nvPr/>
          </p:nvSpPr>
          <p:spPr>
            <a:xfrm>
              <a:off x="2927002" y="2385750"/>
              <a:ext cx="648000" cy="540000"/>
            </a:xfrm>
            <a:prstGeom prst="round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800" dirty="0"/>
                <a:t>ch2</a:t>
              </a:r>
              <a:endParaRPr kumimoji="1" lang="ko-KR" altLang="en-US" sz="1800" dirty="0"/>
            </a:p>
          </p:txBody>
        </p:sp>
      </p:grpSp>
      <p:cxnSp>
        <p:nvCxnSpPr>
          <p:cNvPr id="42" name="직선 화살표 연결선 41">
            <a:extLst>
              <a:ext uri="{FF2B5EF4-FFF2-40B4-BE49-F238E27FC236}">
                <a16:creationId xmlns="" xmlns:a16="http://schemas.microsoft.com/office/drawing/2014/main" id="{7D425216-EBA4-CB44-932F-A47DADE82595}"/>
              </a:ext>
            </a:extLst>
          </p:cNvPr>
          <p:cNvCxnSpPr>
            <a:cxnSpLocks/>
          </p:cNvCxnSpPr>
          <p:nvPr/>
        </p:nvCxnSpPr>
        <p:spPr>
          <a:xfrm>
            <a:off x="2585946" y="2490423"/>
            <a:ext cx="255023" cy="1261841"/>
          </a:xfrm>
          <a:prstGeom prst="straightConnector1">
            <a:avLst/>
          </a:prstGeom>
          <a:ln w="76200">
            <a:solidFill>
              <a:srgbClr val="2484C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7075" y="3832263"/>
            <a:ext cx="28083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채널에 요청 </a:t>
            </a:r>
            <a:r>
              <a:rPr lang="en-US" altLang="ko-KR" dirty="0" smtClean="0"/>
              <a:t>write</a:t>
            </a:r>
            <a:endParaRPr lang="ko-KR" altLang="en-US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="" xmlns:a16="http://schemas.microsoft.com/office/drawing/2014/main" id="{7D425216-EBA4-CB44-932F-A47DADE82595}"/>
              </a:ext>
            </a:extLst>
          </p:cNvPr>
          <p:cNvCxnSpPr>
            <a:cxnSpLocks/>
          </p:cNvCxnSpPr>
          <p:nvPr/>
        </p:nvCxnSpPr>
        <p:spPr>
          <a:xfrm flipV="1">
            <a:off x="3233226" y="3706765"/>
            <a:ext cx="1321386" cy="333247"/>
          </a:xfrm>
          <a:prstGeom prst="straightConnector1">
            <a:avLst/>
          </a:prstGeom>
          <a:ln w="76200">
            <a:solidFill>
              <a:srgbClr val="2484C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3053662" y="6117305"/>
            <a:ext cx="1162774" cy="625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Result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90832" y="4271763"/>
            <a:ext cx="18251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4. getResult</a:t>
            </a:r>
            <a:endParaRPr lang="ko-KR" altLang="en-US" dirty="0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="" xmlns:a16="http://schemas.microsoft.com/office/drawing/2014/main" id="{7D425216-EBA4-CB44-932F-A47DADE82595}"/>
              </a:ext>
            </a:extLst>
          </p:cNvPr>
          <p:cNvCxnSpPr>
            <a:cxnSpLocks/>
          </p:cNvCxnSpPr>
          <p:nvPr/>
        </p:nvCxnSpPr>
        <p:spPr>
          <a:xfrm>
            <a:off x="2571265" y="4672944"/>
            <a:ext cx="661961" cy="1320498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="" xmlns:a16="http://schemas.microsoft.com/office/drawing/2014/main" id="{7D425216-EBA4-CB44-932F-A47DADE82595}"/>
              </a:ext>
            </a:extLst>
          </p:cNvPr>
          <p:cNvCxnSpPr>
            <a:cxnSpLocks/>
          </p:cNvCxnSpPr>
          <p:nvPr/>
        </p:nvCxnSpPr>
        <p:spPr>
          <a:xfrm flipH="1">
            <a:off x="6529948" y="4107386"/>
            <a:ext cx="885023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806339" y="4487432"/>
            <a:ext cx="134081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4.1 </a:t>
            </a:r>
            <a:r>
              <a:rPr lang="en-US" altLang="ko-KR" sz="2800" dirty="0" smtClean="0">
                <a:solidFill>
                  <a:srgbClr val="D30361"/>
                </a:solidFill>
                <a:latin typeface="다키 B" pitchFamily="2" charset="-127"/>
                <a:ea typeface="다키 B" pitchFamily="2" charset="-127"/>
              </a:rPr>
              <a:t>wait</a:t>
            </a:r>
            <a:endParaRPr lang="ko-KR" altLang="en-US" sz="2800" dirty="0">
              <a:solidFill>
                <a:srgbClr val="D30361"/>
              </a:solidFill>
              <a:latin typeface="다키 B" pitchFamily="2" charset="-127"/>
              <a:ea typeface="다키 B" pitchFamily="2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="" xmlns:a16="http://schemas.microsoft.com/office/drawing/2014/main" id="{7D425216-EBA4-CB44-932F-A47DADE82595}"/>
              </a:ext>
            </a:extLst>
          </p:cNvPr>
          <p:cNvCxnSpPr>
            <a:cxnSpLocks/>
          </p:cNvCxnSpPr>
          <p:nvPr/>
        </p:nvCxnSpPr>
        <p:spPr>
          <a:xfrm flipV="1">
            <a:off x="6529948" y="3730672"/>
            <a:ext cx="578556" cy="1"/>
          </a:xfrm>
          <a:prstGeom prst="straightConnector1">
            <a:avLst/>
          </a:prstGeom>
          <a:ln w="76200">
            <a:solidFill>
              <a:srgbClr val="2484C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437466" y="3121343"/>
            <a:ext cx="205818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3.1 </a:t>
            </a:r>
            <a:r>
              <a:rPr lang="ko-KR" altLang="en-US" dirty="0" smtClean="0"/>
              <a:t>요청 </a:t>
            </a:r>
            <a:r>
              <a:rPr lang="en-US" altLang="ko-KR" dirty="0" smtClean="0"/>
              <a:t>read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819226" y="4279769"/>
            <a:ext cx="231531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 smtClean="0"/>
              <a:t>결과 </a:t>
            </a:r>
            <a:r>
              <a:rPr lang="en-US" altLang="ko-KR" dirty="0" smtClean="0"/>
              <a:t>write</a:t>
            </a:r>
            <a:endParaRPr lang="ko-KR" alt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4028213" y="5242665"/>
            <a:ext cx="1864231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5.1 setResult</a:t>
            </a:r>
            <a:endParaRPr lang="ko-KR" altLang="en-US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="" xmlns:a16="http://schemas.microsoft.com/office/drawing/2014/main" id="{7D425216-EBA4-CB44-932F-A47DADE82595}"/>
              </a:ext>
            </a:extLst>
          </p:cNvPr>
          <p:cNvCxnSpPr>
            <a:cxnSpLocks/>
          </p:cNvCxnSpPr>
          <p:nvPr/>
        </p:nvCxnSpPr>
        <p:spPr>
          <a:xfrm flipH="1">
            <a:off x="3665486" y="3830324"/>
            <a:ext cx="889126" cy="2163118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94368" y="4803863"/>
            <a:ext cx="1892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5.2 </a:t>
            </a:r>
            <a:r>
              <a:rPr lang="en-US" altLang="ko-KR" sz="2800" dirty="0" smtClean="0">
                <a:solidFill>
                  <a:srgbClr val="D30361"/>
                </a:solidFill>
                <a:latin typeface="다키 B" pitchFamily="2" charset="-127"/>
                <a:ea typeface="다키 B" pitchFamily="2" charset="-127"/>
              </a:rPr>
              <a:t>notify</a:t>
            </a:r>
            <a:endParaRPr lang="ko-KR" altLang="en-US" sz="2800" dirty="0">
              <a:solidFill>
                <a:srgbClr val="D30361"/>
              </a:solidFill>
              <a:latin typeface="다키 B" pitchFamily="2" charset="-127"/>
              <a:ea typeface="다키 B" pitchFamily="2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273893" y="5278220"/>
            <a:ext cx="16885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6. </a:t>
            </a:r>
            <a:r>
              <a:rPr lang="ko-KR" altLang="en-US" sz="2000" dirty="0" smtClean="0"/>
              <a:t>작업 수행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3394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Exception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03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5778748" y="4526922"/>
            <a:ext cx="4615036" cy="2494069"/>
          </a:xfrm>
        </p:spPr>
        <p:txBody>
          <a:bodyPr>
            <a:normAutofit/>
          </a:bodyPr>
          <a:lstStyle/>
          <a:p>
            <a:r>
              <a:rPr lang="en-US" altLang="ko-KR" dirty="0"/>
              <a:t>Netty Communication </a:t>
            </a:r>
            <a:r>
              <a:rPr lang="en-US" altLang="ko-KR" dirty="0" smtClean="0"/>
              <a:t>Fail</a:t>
            </a:r>
          </a:p>
          <a:p>
            <a:r>
              <a:rPr lang="en-US" altLang="ko-KR" dirty="0"/>
              <a:t>InvalidValue </a:t>
            </a:r>
            <a:r>
              <a:rPr lang="en-US" altLang="ko-KR" dirty="0" smtClean="0"/>
              <a:t>Exception</a:t>
            </a:r>
          </a:p>
          <a:p>
            <a:r>
              <a:rPr lang="en-US" altLang="ko-KR" dirty="0" err="1" smtClean="0"/>
              <a:t>JsonParse</a:t>
            </a:r>
            <a:r>
              <a:rPr lang="en-US" altLang="ko-KR" dirty="0" smtClean="0"/>
              <a:t> Exception</a:t>
            </a:r>
          </a:p>
          <a:p>
            <a:r>
              <a:rPr lang="en-US" altLang="ko-KR" dirty="0" smtClean="0"/>
              <a:t>Unexpected Exception</a:t>
            </a:r>
          </a:p>
          <a:p>
            <a:r>
              <a:rPr lang="en-US" altLang="ko-KR" dirty="0" smtClean="0"/>
              <a:t>AOP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474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Exception</a:t>
            </a:r>
            <a:endParaRPr lang="ko-KR" alt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="" xmlns:a16="http://schemas.microsoft.com/office/drawing/2014/main" id="{539F4335-819E-6F42-A497-C7AD489C0339}"/>
              </a:ext>
            </a:extLst>
          </p:cNvPr>
          <p:cNvGrpSpPr/>
          <p:nvPr/>
        </p:nvGrpSpPr>
        <p:grpSpPr>
          <a:xfrm>
            <a:off x="253080" y="2645910"/>
            <a:ext cx="9867929" cy="2320026"/>
            <a:chOff x="378148" y="2837767"/>
            <a:chExt cx="9867929" cy="2320026"/>
          </a:xfrm>
        </p:grpSpPr>
        <p:grpSp>
          <p:nvGrpSpPr>
            <p:cNvPr id="40" name="그룹 39">
              <a:extLst>
                <a:ext uri="{FF2B5EF4-FFF2-40B4-BE49-F238E27FC236}">
                  <a16:creationId xmlns="" xmlns:a16="http://schemas.microsoft.com/office/drawing/2014/main" id="{39AB3275-F4DA-4941-ABBF-1A40D28E5C80}"/>
                </a:ext>
              </a:extLst>
            </p:cNvPr>
            <p:cNvGrpSpPr/>
            <p:nvPr/>
          </p:nvGrpSpPr>
          <p:grpSpPr>
            <a:xfrm>
              <a:off x="3174763" y="3049432"/>
              <a:ext cx="1453238" cy="2108361"/>
              <a:chOff x="3258468" y="1982096"/>
              <a:chExt cx="1453238" cy="2108361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="" xmlns:a16="http://schemas.microsoft.com/office/drawing/2014/main" id="{195FEBE3-B209-DB4E-AEF4-1A7047453BDA}"/>
                  </a:ext>
                </a:extLst>
              </p:cNvPr>
              <p:cNvGrpSpPr/>
              <p:nvPr/>
            </p:nvGrpSpPr>
            <p:grpSpPr>
              <a:xfrm>
                <a:off x="3258468" y="1982096"/>
                <a:ext cx="1453238" cy="2108361"/>
                <a:chOff x="2027924" y="1803986"/>
                <a:chExt cx="1453238" cy="2108361"/>
              </a:xfrm>
              <a:solidFill>
                <a:schemeClr val="bg1"/>
              </a:solidFill>
            </p:grpSpPr>
            <p:sp>
              <p:nvSpPr>
                <p:cNvPr id="72" name="모서리가 둥근 직사각형 71">
                  <a:extLst>
                    <a:ext uri="{FF2B5EF4-FFF2-40B4-BE49-F238E27FC236}">
                      <a16:creationId xmlns="" xmlns:a16="http://schemas.microsoft.com/office/drawing/2014/main" id="{8E10AD0B-116D-4F49-87B9-D82A11232EA9}"/>
                    </a:ext>
                  </a:extLst>
                </p:cNvPr>
                <p:cNvSpPr/>
                <p:nvPr/>
              </p:nvSpPr>
              <p:spPr>
                <a:xfrm>
                  <a:off x="2072696" y="1803986"/>
                  <a:ext cx="1350988" cy="1353591"/>
                </a:xfrm>
                <a:prstGeom prst="roundRect">
                  <a:avLst/>
                </a:prstGeom>
                <a:grpFill/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다키 M" pitchFamily="2" charset="-127"/>
                    <a:ea typeface="다키 M" pitchFamily="2" charset="-127"/>
                  </a:endParaRP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="" xmlns:a16="http://schemas.microsoft.com/office/drawing/2014/main" id="{64DF31EC-240A-F845-9703-B0356D29796A}"/>
                    </a:ext>
                  </a:extLst>
                </p:cNvPr>
                <p:cNvSpPr txBox="1"/>
                <p:nvPr/>
              </p:nvSpPr>
              <p:spPr>
                <a:xfrm>
                  <a:off x="2027924" y="3173683"/>
                  <a:ext cx="1453238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다키 M" pitchFamily="2" charset="-127"/>
                      <a:ea typeface="다키 M" pitchFamily="2" charset="-127"/>
                    </a:rPr>
                    <a:t>Consumer</a:t>
                  </a:r>
                  <a:r>
                    <a:rPr lang="ko-KR" altLang="en-US" dirty="0">
                      <a:latin typeface="다키 M" pitchFamily="2" charset="-127"/>
                      <a:ea typeface="다키 M" pitchFamily="2" charset="-127"/>
                    </a:rPr>
                    <a:t> </a:t>
                  </a:r>
                  <a:r>
                    <a:rPr lang="en-US" altLang="ko-KR" dirty="0">
                      <a:latin typeface="다키 M" pitchFamily="2" charset="-127"/>
                      <a:ea typeface="다키 M" pitchFamily="2" charset="-127"/>
                    </a:rPr>
                    <a:t>App</a:t>
                  </a:r>
                </a:p>
              </p:txBody>
            </p:sp>
          </p:grpSp>
          <p:pic>
            <p:nvPicPr>
              <p:cNvPr id="71" name="Picture 3" descr="C:\Users\user\Downloads\barista.png">
                <a:extLst>
                  <a:ext uri="{FF2B5EF4-FFF2-40B4-BE49-F238E27FC236}">
                    <a16:creationId xmlns="" xmlns:a16="http://schemas.microsoft.com/office/drawing/2014/main" id="{BB31FE81-7A51-894F-AAEE-DA461A5595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44656" y="2118460"/>
                <a:ext cx="1080862" cy="10808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1" name="그룹 40">
              <a:extLst>
                <a:ext uri="{FF2B5EF4-FFF2-40B4-BE49-F238E27FC236}">
                  <a16:creationId xmlns="" xmlns:a16="http://schemas.microsoft.com/office/drawing/2014/main" id="{C4FD2508-6AAB-B94F-B258-266DA5633CE2}"/>
                </a:ext>
              </a:extLst>
            </p:cNvPr>
            <p:cNvGrpSpPr/>
            <p:nvPr/>
          </p:nvGrpSpPr>
          <p:grpSpPr>
            <a:xfrm>
              <a:off x="378148" y="3049432"/>
              <a:ext cx="1453238" cy="2108361"/>
              <a:chOff x="1530276" y="1962709"/>
              <a:chExt cx="1453238" cy="2108361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="" xmlns:a16="http://schemas.microsoft.com/office/drawing/2014/main" id="{9A7E3DA2-B1D8-EF41-9857-636CD16CEAAA}"/>
                  </a:ext>
                </a:extLst>
              </p:cNvPr>
              <p:cNvGrpSpPr/>
              <p:nvPr/>
            </p:nvGrpSpPr>
            <p:grpSpPr>
              <a:xfrm>
                <a:off x="1530276" y="1962709"/>
                <a:ext cx="1453238" cy="2108361"/>
                <a:chOff x="2027924" y="1803986"/>
                <a:chExt cx="1453238" cy="2108361"/>
              </a:xfrm>
              <a:solidFill>
                <a:schemeClr val="bg1"/>
              </a:solidFill>
            </p:grpSpPr>
            <p:sp>
              <p:nvSpPr>
                <p:cNvPr id="68" name="모서리가 둥근 직사각형 67">
                  <a:extLst>
                    <a:ext uri="{FF2B5EF4-FFF2-40B4-BE49-F238E27FC236}">
                      <a16:creationId xmlns="" xmlns:a16="http://schemas.microsoft.com/office/drawing/2014/main" id="{D37FEAF4-BE4F-0041-8286-E3A957A523E0}"/>
                    </a:ext>
                  </a:extLst>
                </p:cNvPr>
                <p:cNvSpPr/>
                <p:nvPr/>
              </p:nvSpPr>
              <p:spPr>
                <a:xfrm>
                  <a:off x="2072696" y="1803986"/>
                  <a:ext cx="1350988" cy="1353591"/>
                </a:xfrm>
                <a:prstGeom prst="roundRect">
                  <a:avLst/>
                </a:prstGeom>
                <a:grpFill/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다키 M" pitchFamily="2" charset="-127"/>
                    <a:ea typeface="다키 M" pitchFamily="2" charset="-127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="" xmlns:a16="http://schemas.microsoft.com/office/drawing/2014/main" id="{041F3830-5FCA-CF4B-97D4-C682079E63E2}"/>
                    </a:ext>
                  </a:extLst>
                </p:cNvPr>
                <p:cNvSpPr txBox="1"/>
                <p:nvPr/>
              </p:nvSpPr>
              <p:spPr>
                <a:xfrm>
                  <a:off x="2027924" y="3173683"/>
                  <a:ext cx="1453238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다키 M" pitchFamily="2" charset="-127"/>
                      <a:ea typeface="다키 M" pitchFamily="2" charset="-127"/>
                    </a:rPr>
                    <a:t>Client</a:t>
                  </a:r>
                </a:p>
                <a:p>
                  <a:pPr algn="ctr"/>
                  <a:r>
                    <a:rPr lang="en-US" altLang="ko-KR" dirty="0">
                      <a:latin typeface="다키 M" pitchFamily="2" charset="-127"/>
                      <a:ea typeface="다키 M" pitchFamily="2" charset="-127"/>
                    </a:rPr>
                    <a:t>App</a:t>
                  </a:r>
                </a:p>
              </p:txBody>
            </p:sp>
          </p:grpSp>
          <p:pic>
            <p:nvPicPr>
              <p:cNvPr id="67" name="Picture 2" descr="C:\Users\user\Downloads\cashier.png">
                <a:extLst>
                  <a:ext uri="{FF2B5EF4-FFF2-40B4-BE49-F238E27FC236}">
                    <a16:creationId xmlns="" xmlns:a16="http://schemas.microsoft.com/office/drawing/2014/main" id="{EB33A0C3-DA6F-3548-9969-3565FAEA3C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35963" y="2124925"/>
                <a:ext cx="1029157" cy="1029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2" name="그룹 41">
              <a:extLst>
                <a:ext uri="{FF2B5EF4-FFF2-40B4-BE49-F238E27FC236}">
                  <a16:creationId xmlns="" xmlns:a16="http://schemas.microsoft.com/office/drawing/2014/main" id="{9968ACEC-E2E4-EF45-B0F3-1F131DEEF95E}"/>
                </a:ext>
              </a:extLst>
            </p:cNvPr>
            <p:cNvGrpSpPr/>
            <p:nvPr/>
          </p:nvGrpSpPr>
          <p:grpSpPr>
            <a:xfrm>
              <a:off x="6028697" y="3049432"/>
              <a:ext cx="1453238" cy="2108361"/>
              <a:chOff x="6012623" y="2488979"/>
              <a:chExt cx="1453238" cy="2108361"/>
            </a:xfrm>
          </p:grpSpPr>
          <p:grpSp>
            <p:nvGrpSpPr>
              <p:cNvPr id="62" name="그룹 61">
                <a:extLst>
                  <a:ext uri="{FF2B5EF4-FFF2-40B4-BE49-F238E27FC236}">
                    <a16:creationId xmlns="" xmlns:a16="http://schemas.microsoft.com/office/drawing/2014/main" id="{1786023F-24D0-A14E-9DDD-0F4A147324EA}"/>
                  </a:ext>
                </a:extLst>
              </p:cNvPr>
              <p:cNvGrpSpPr/>
              <p:nvPr/>
            </p:nvGrpSpPr>
            <p:grpSpPr>
              <a:xfrm>
                <a:off x="6012623" y="2488979"/>
                <a:ext cx="1453238" cy="2108361"/>
                <a:chOff x="2027924" y="1803986"/>
                <a:chExt cx="1453238" cy="2108361"/>
              </a:xfrm>
              <a:solidFill>
                <a:schemeClr val="bg1"/>
              </a:solidFill>
            </p:grpSpPr>
            <p:sp>
              <p:nvSpPr>
                <p:cNvPr id="64" name="모서리가 둥근 직사각형 63">
                  <a:extLst>
                    <a:ext uri="{FF2B5EF4-FFF2-40B4-BE49-F238E27FC236}">
                      <a16:creationId xmlns="" xmlns:a16="http://schemas.microsoft.com/office/drawing/2014/main" id="{8809E6CA-88B2-B745-8791-E34C5924CE45}"/>
                    </a:ext>
                  </a:extLst>
                </p:cNvPr>
                <p:cNvSpPr/>
                <p:nvPr/>
              </p:nvSpPr>
              <p:spPr>
                <a:xfrm>
                  <a:off x="2072696" y="1803986"/>
                  <a:ext cx="1350988" cy="1353591"/>
                </a:xfrm>
                <a:prstGeom prst="roundRect">
                  <a:avLst/>
                </a:prstGeom>
                <a:grpFill/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다키 M" pitchFamily="2" charset="-127"/>
                    <a:ea typeface="다키 M" pitchFamily="2" charset="-127"/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="" xmlns:a16="http://schemas.microsoft.com/office/drawing/2014/main" id="{BF0D42E5-B8C4-CB43-A59B-450DF8332E09}"/>
                    </a:ext>
                  </a:extLst>
                </p:cNvPr>
                <p:cNvSpPr txBox="1"/>
                <p:nvPr/>
              </p:nvSpPr>
              <p:spPr>
                <a:xfrm>
                  <a:off x="2027924" y="3173683"/>
                  <a:ext cx="1453238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다키 M" pitchFamily="2" charset="-127"/>
                      <a:ea typeface="다키 M" pitchFamily="2" charset="-127"/>
                    </a:rPr>
                    <a:t>Manager</a:t>
                  </a:r>
                </a:p>
                <a:p>
                  <a:pPr algn="ctr"/>
                  <a:r>
                    <a:rPr lang="en-US" altLang="ko-KR" dirty="0">
                      <a:latin typeface="다키 M" pitchFamily="2" charset="-127"/>
                      <a:ea typeface="다키 M" pitchFamily="2" charset="-127"/>
                    </a:rPr>
                    <a:t>App</a:t>
                  </a:r>
                </a:p>
              </p:txBody>
            </p:sp>
          </p:grpSp>
          <p:pic>
            <p:nvPicPr>
              <p:cNvPr id="63" name="Picture 7" descr="C:\Users\user\Downloads\cog.png">
                <a:extLst>
                  <a:ext uri="{FF2B5EF4-FFF2-40B4-BE49-F238E27FC236}">
                    <a16:creationId xmlns="" xmlns:a16="http://schemas.microsoft.com/office/drawing/2014/main" id="{B76D997E-3234-EC4C-BE7C-76EF02082F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02498" y="2624745"/>
                <a:ext cx="1073488" cy="10734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3" name="그룹 42">
              <a:extLst>
                <a:ext uri="{FF2B5EF4-FFF2-40B4-BE49-F238E27FC236}">
                  <a16:creationId xmlns="" xmlns:a16="http://schemas.microsoft.com/office/drawing/2014/main" id="{1566F768-038D-A140-999A-86CB896AD0A3}"/>
                </a:ext>
              </a:extLst>
            </p:cNvPr>
            <p:cNvGrpSpPr/>
            <p:nvPr/>
          </p:nvGrpSpPr>
          <p:grpSpPr>
            <a:xfrm>
              <a:off x="8792839" y="3049432"/>
              <a:ext cx="1453238" cy="2108361"/>
              <a:chOff x="8706873" y="2065290"/>
              <a:chExt cx="1453238" cy="2108361"/>
            </a:xfrm>
          </p:grpSpPr>
          <p:grpSp>
            <p:nvGrpSpPr>
              <p:cNvPr id="58" name="그룹 57">
                <a:extLst>
                  <a:ext uri="{FF2B5EF4-FFF2-40B4-BE49-F238E27FC236}">
                    <a16:creationId xmlns="" xmlns:a16="http://schemas.microsoft.com/office/drawing/2014/main" id="{42270D32-0446-7B4A-9235-314A56BC569A}"/>
                  </a:ext>
                </a:extLst>
              </p:cNvPr>
              <p:cNvGrpSpPr/>
              <p:nvPr/>
            </p:nvGrpSpPr>
            <p:grpSpPr>
              <a:xfrm>
                <a:off x="8706873" y="2065290"/>
                <a:ext cx="1453238" cy="2108361"/>
                <a:chOff x="2027924" y="1803986"/>
                <a:chExt cx="1453238" cy="2108361"/>
              </a:xfrm>
              <a:solidFill>
                <a:schemeClr val="bg1"/>
              </a:solidFill>
            </p:grpSpPr>
            <p:sp>
              <p:nvSpPr>
                <p:cNvPr id="60" name="모서리가 둥근 직사각형 59">
                  <a:extLst>
                    <a:ext uri="{FF2B5EF4-FFF2-40B4-BE49-F238E27FC236}">
                      <a16:creationId xmlns="" xmlns:a16="http://schemas.microsoft.com/office/drawing/2014/main" id="{26C2288F-918B-5747-8E99-8120CD3A413E}"/>
                    </a:ext>
                  </a:extLst>
                </p:cNvPr>
                <p:cNvSpPr/>
                <p:nvPr/>
              </p:nvSpPr>
              <p:spPr>
                <a:xfrm>
                  <a:off x="2072696" y="1803986"/>
                  <a:ext cx="1350988" cy="1353591"/>
                </a:xfrm>
                <a:prstGeom prst="roundRect">
                  <a:avLst/>
                </a:prstGeom>
                <a:grpFill/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다키 M" pitchFamily="2" charset="-127"/>
                    <a:ea typeface="다키 M" pitchFamily="2" charset="-127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="" xmlns:a16="http://schemas.microsoft.com/office/drawing/2014/main" id="{583E21F7-D8A7-9F40-8717-0EE946E581F3}"/>
                    </a:ext>
                  </a:extLst>
                </p:cNvPr>
                <p:cNvSpPr txBox="1"/>
                <p:nvPr/>
              </p:nvSpPr>
              <p:spPr>
                <a:xfrm>
                  <a:off x="2027924" y="3173683"/>
                  <a:ext cx="1453238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다키 M" pitchFamily="2" charset="-127"/>
                      <a:ea typeface="다키 M" pitchFamily="2" charset="-127"/>
                    </a:rPr>
                    <a:t>Worker App</a:t>
                  </a:r>
                </a:p>
              </p:txBody>
            </p:sp>
          </p:grpSp>
          <p:pic>
            <p:nvPicPr>
              <p:cNvPr id="59" name="Picture 5" descr="C:\Users\user\Downloads\espresso.png">
                <a:extLst>
                  <a:ext uri="{FF2B5EF4-FFF2-40B4-BE49-F238E27FC236}">
                    <a16:creationId xmlns="" xmlns:a16="http://schemas.microsoft.com/office/drawing/2014/main" id="{D5373A37-1001-1846-81A6-7584F4DC48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93368" y="2227506"/>
                <a:ext cx="1067539" cy="10675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46" name="직선 화살표 연결선 45">
              <a:extLst>
                <a:ext uri="{FF2B5EF4-FFF2-40B4-BE49-F238E27FC236}">
                  <a16:creationId xmlns="" xmlns:a16="http://schemas.microsoft.com/office/drawing/2014/main" id="{E2EF2299-47FD-9340-949A-6D8E7F64C969}"/>
                </a:ext>
              </a:extLst>
            </p:cNvPr>
            <p:cNvCxnSpPr/>
            <p:nvPr/>
          </p:nvCxnSpPr>
          <p:spPr>
            <a:xfrm>
              <a:off x="1938456" y="3468629"/>
              <a:ext cx="1156463" cy="0"/>
            </a:xfrm>
            <a:prstGeom prst="straightConnector1">
              <a:avLst/>
            </a:prstGeom>
            <a:ln w="7620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="" xmlns:a16="http://schemas.microsoft.com/office/drawing/2014/main" id="{DDD5E501-D4C8-9D40-BBA4-4867A95B8AFE}"/>
                </a:ext>
              </a:extLst>
            </p:cNvPr>
            <p:cNvCxnSpPr/>
            <p:nvPr/>
          </p:nvCxnSpPr>
          <p:spPr>
            <a:xfrm flipH="1">
              <a:off x="1905921" y="4044693"/>
              <a:ext cx="1156462" cy="0"/>
            </a:xfrm>
            <a:prstGeom prst="straightConnector1">
              <a:avLst/>
            </a:prstGeom>
            <a:ln w="7620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="" xmlns:a16="http://schemas.microsoft.com/office/drawing/2014/main" id="{56D94E82-EB9F-1A44-9BB4-0A4F10278AA8}"/>
                </a:ext>
              </a:extLst>
            </p:cNvPr>
            <p:cNvCxnSpPr/>
            <p:nvPr/>
          </p:nvCxnSpPr>
          <p:spPr>
            <a:xfrm>
              <a:off x="4758939" y="3468629"/>
              <a:ext cx="1156463" cy="0"/>
            </a:xfrm>
            <a:prstGeom prst="straightConnector1">
              <a:avLst/>
            </a:prstGeom>
            <a:ln w="7620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="" xmlns:a16="http://schemas.microsoft.com/office/drawing/2014/main" id="{70AE5B81-1E7A-554F-8E92-E32AA99F87A0}"/>
                </a:ext>
              </a:extLst>
            </p:cNvPr>
            <p:cNvCxnSpPr/>
            <p:nvPr/>
          </p:nvCxnSpPr>
          <p:spPr>
            <a:xfrm>
              <a:off x="7567251" y="3468629"/>
              <a:ext cx="1156463" cy="0"/>
            </a:xfrm>
            <a:prstGeom prst="straightConnector1">
              <a:avLst/>
            </a:prstGeom>
            <a:ln w="7620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="" xmlns:a16="http://schemas.microsoft.com/office/drawing/2014/main" id="{07770154-E95A-6446-9000-0C923949AE21}"/>
                </a:ext>
              </a:extLst>
            </p:cNvPr>
            <p:cNvCxnSpPr/>
            <p:nvPr/>
          </p:nvCxnSpPr>
          <p:spPr>
            <a:xfrm flipH="1">
              <a:off x="4726283" y="4007711"/>
              <a:ext cx="1156462" cy="0"/>
            </a:xfrm>
            <a:prstGeom prst="straightConnector1">
              <a:avLst/>
            </a:prstGeom>
            <a:ln w="7620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="" xmlns:a16="http://schemas.microsoft.com/office/drawing/2014/main" id="{037ECE4B-2116-B44B-845E-33DB9ED8D6F1}"/>
                </a:ext>
              </a:extLst>
            </p:cNvPr>
            <p:cNvCxnSpPr/>
            <p:nvPr/>
          </p:nvCxnSpPr>
          <p:spPr>
            <a:xfrm flipH="1">
              <a:off x="7534594" y="4001313"/>
              <a:ext cx="1156462" cy="0"/>
            </a:xfrm>
            <a:prstGeom prst="straightConnector1">
              <a:avLst/>
            </a:prstGeom>
            <a:ln w="7620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FD2A6DFC-CACA-BB46-BA79-740BE5508D1B}"/>
                </a:ext>
              </a:extLst>
            </p:cNvPr>
            <p:cNvSpPr txBox="1"/>
            <p:nvPr/>
          </p:nvSpPr>
          <p:spPr>
            <a:xfrm>
              <a:off x="1622456" y="2850794"/>
              <a:ext cx="172339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다키 M" pitchFamily="2" charset="-127"/>
                  <a:ea typeface="다키 M" pitchFamily="2" charset="-127"/>
                </a:rPr>
                <a:t>1.</a:t>
              </a:r>
              <a:r>
                <a:rPr lang="ko-KR" altLang="en-US" dirty="0">
                  <a:latin typeface="다키 M" pitchFamily="2" charset="-127"/>
                  <a:ea typeface="다키 M" pitchFamily="2" charset="-127"/>
                </a:rPr>
                <a:t>주문요청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="" xmlns:a16="http://schemas.microsoft.com/office/drawing/2014/main" id="{95D3D22E-7C1F-2D4C-9DB0-095A3FAF0DE2}"/>
                </a:ext>
              </a:extLst>
            </p:cNvPr>
            <p:cNvSpPr txBox="1"/>
            <p:nvPr/>
          </p:nvSpPr>
          <p:spPr>
            <a:xfrm>
              <a:off x="1773908" y="4455288"/>
              <a:ext cx="1371287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다키 M" pitchFamily="2" charset="-127"/>
                  <a:ea typeface="다키 M" pitchFamily="2" charset="-127"/>
                </a:rPr>
                <a:t>4.</a:t>
              </a:r>
              <a:r>
                <a:rPr lang="ko-KR" altLang="en-US" dirty="0">
                  <a:latin typeface="다키 M" pitchFamily="2" charset="-127"/>
                  <a:ea typeface="다키 M" pitchFamily="2" charset="-127"/>
                </a:rPr>
                <a:t>주문응답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BF165AC8-39ED-8147-9169-BB46282A9F2A}"/>
                </a:ext>
              </a:extLst>
            </p:cNvPr>
            <p:cNvSpPr txBox="1"/>
            <p:nvPr/>
          </p:nvSpPr>
          <p:spPr>
            <a:xfrm>
              <a:off x="4475474" y="2837767"/>
              <a:ext cx="172339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다키 M" pitchFamily="2" charset="-127"/>
                  <a:ea typeface="다키 M" pitchFamily="2" charset="-127"/>
                </a:rPr>
                <a:t>2.</a:t>
              </a:r>
              <a:r>
                <a:rPr lang="ko-KR" altLang="en-US" dirty="0">
                  <a:latin typeface="다키 M" pitchFamily="2" charset="-127"/>
                  <a:ea typeface="다키 M" pitchFamily="2" charset="-127"/>
                </a:rPr>
                <a:t>자원요청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="" xmlns:a16="http://schemas.microsoft.com/office/drawing/2014/main" id="{7076C142-D7F7-F145-9C88-FFC0EDE407BF}"/>
                </a:ext>
              </a:extLst>
            </p:cNvPr>
            <p:cNvSpPr txBox="1"/>
            <p:nvPr/>
          </p:nvSpPr>
          <p:spPr>
            <a:xfrm>
              <a:off x="7225966" y="2850794"/>
              <a:ext cx="172339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다키 M" pitchFamily="2" charset="-127"/>
                  <a:ea typeface="다키 M" pitchFamily="2" charset="-127"/>
                </a:rPr>
                <a:t>2.</a:t>
              </a:r>
              <a:r>
                <a:rPr lang="ko-KR" altLang="en-US" dirty="0">
                  <a:latin typeface="다키 M" pitchFamily="2" charset="-127"/>
                  <a:ea typeface="다키 M" pitchFamily="2" charset="-127"/>
                </a:rPr>
                <a:t>자원요청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="" xmlns:a16="http://schemas.microsoft.com/office/drawing/2014/main" id="{7810F7A7-BAAA-BF4C-A0A3-D4AD750A69E0}"/>
                </a:ext>
              </a:extLst>
            </p:cNvPr>
            <p:cNvSpPr txBox="1"/>
            <p:nvPr/>
          </p:nvSpPr>
          <p:spPr>
            <a:xfrm>
              <a:off x="7251129" y="4356741"/>
              <a:ext cx="172339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다키 M" pitchFamily="2" charset="-127"/>
                  <a:ea typeface="다키 M" pitchFamily="2" charset="-127"/>
                </a:rPr>
                <a:t>3.</a:t>
              </a:r>
              <a:r>
                <a:rPr lang="ko-KR" altLang="en-US" dirty="0">
                  <a:latin typeface="다키 M" pitchFamily="2" charset="-127"/>
                  <a:ea typeface="다키 M" pitchFamily="2" charset="-127"/>
                </a:rPr>
                <a:t>자원응답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="" xmlns:a16="http://schemas.microsoft.com/office/drawing/2014/main" id="{2D66D7FD-8B17-5C4E-990D-912A744F843E}"/>
                </a:ext>
              </a:extLst>
            </p:cNvPr>
            <p:cNvSpPr txBox="1"/>
            <p:nvPr/>
          </p:nvSpPr>
          <p:spPr>
            <a:xfrm>
              <a:off x="4475473" y="4403023"/>
              <a:ext cx="172339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다키 M" pitchFamily="2" charset="-127"/>
                  <a:ea typeface="다키 M" pitchFamily="2" charset="-127"/>
                </a:rPr>
                <a:t>3.</a:t>
              </a:r>
              <a:r>
                <a:rPr lang="ko-KR" altLang="en-US" dirty="0">
                  <a:latin typeface="다키 M" pitchFamily="2" charset="-127"/>
                  <a:ea typeface="다키 M" pitchFamily="2" charset="-127"/>
                </a:rPr>
                <a:t>자원응답</a:t>
              </a:r>
            </a:p>
          </p:txBody>
        </p:sp>
      </p:grpSp>
      <p:cxnSp>
        <p:nvCxnSpPr>
          <p:cNvPr id="7" name="구부러진 연결선[U] 6">
            <a:extLst>
              <a:ext uri="{FF2B5EF4-FFF2-40B4-BE49-F238E27FC236}">
                <a16:creationId xmlns="" xmlns:a16="http://schemas.microsoft.com/office/drawing/2014/main" id="{BEBA7B15-67FB-B14F-AEF9-BCB727F9E6D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205750" y="1430009"/>
            <a:ext cx="12700" cy="2853934"/>
          </a:xfrm>
          <a:prstGeom prst="curvedConnector3">
            <a:avLst>
              <a:gd name="adj1" fmla="val 9079118"/>
            </a:avLst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구부러진 연결선[U] 74">
            <a:extLst>
              <a:ext uri="{FF2B5EF4-FFF2-40B4-BE49-F238E27FC236}">
                <a16:creationId xmlns="" xmlns:a16="http://schemas.microsoft.com/office/drawing/2014/main" id="{E882E2A7-A542-B743-90C2-FDAAD0EE21D4}"/>
              </a:ext>
            </a:extLst>
          </p:cNvPr>
          <p:cNvCxnSpPr>
            <a:cxnSpLocks/>
            <a:stCxn id="65" idx="0"/>
            <a:endCxn id="73" idx="0"/>
          </p:cNvCxnSpPr>
          <p:nvPr/>
        </p:nvCxnSpPr>
        <p:spPr>
          <a:xfrm rot="16200000" flipV="1">
            <a:off x="5203281" y="2800305"/>
            <a:ext cx="12700" cy="2853934"/>
          </a:xfrm>
          <a:prstGeom prst="curvedConnector3">
            <a:avLst>
              <a:gd name="adj1" fmla="val -8643953"/>
            </a:avLst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그림 79">
            <a:extLst>
              <a:ext uri="{FF2B5EF4-FFF2-40B4-BE49-F238E27FC236}">
                <a16:creationId xmlns="" xmlns:a16="http://schemas.microsoft.com/office/drawing/2014/main" id="{819057C7-31F2-8B44-9440-FBE779936E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2434" y="1273143"/>
            <a:ext cx="952500" cy="952500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="" xmlns:a16="http://schemas.microsoft.com/office/drawing/2014/main" id="{6BF52ECE-41D5-8742-A49E-F761BE3033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3196" y="4828626"/>
            <a:ext cx="952500" cy="952500"/>
          </a:xfrm>
          <a:prstGeom prst="rect">
            <a:avLst/>
          </a:prstGeom>
        </p:spPr>
      </p:pic>
      <p:sp>
        <p:nvSpPr>
          <p:cNvPr id="6" name="텍스트 개체 틀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예외처리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938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예외처리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Exception 1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 Netty Communication Fail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283D8C13-BDA7-B540-9442-F48157882DC4}"/>
              </a:ext>
            </a:extLst>
          </p:cNvPr>
          <p:cNvGrpSpPr/>
          <p:nvPr/>
        </p:nvGrpSpPr>
        <p:grpSpPr>
          <a:xfrm>
            <a:off x="253080" y="2645910"/>
            <a:ext cx="9867929" cy="2320026"/>
            <a:chOff x="378148" y="2837767"/>
            <a:chExt cx="9867929" cy="2320026"/>
          </a:xfrm>
        </p:grpSpPr>
        <p:grpSp>
          <p:nvGrpSpPr>
            <p:cNvPr id="6" name="그룹 5">
              <a:extLst>
                <a:ext uri="{FF2B5EF4-FFF2-40B4-BE49-F238E27FC236}">
                  <a16:creationId xmlns="" xmlns:a16="http://schemas.microsoft.com/office/drawing/2014/main" id="{C46B0257-71B1-2744-ABE4-406B77552CB7}"/>
                </a:ext>
              </a:extLst>
            </p:cNvPr>
            <p:cNvGrpSpPr/>
            <p:nvPr/>
          </p:nvGrpSpPr>
          <p:grpSpPr>
            <a:xfrm>
              <a:off x="3174763" y="3049432"/>
              <a:ext cx="1453238" cy="2108361"/>
              <a:chOff x="3258468" y="1982096"/>
              <a:chExt cx="1453238" cy="2108361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="" xmlns:a16="http://schemas.microsoft.com/office/drawing/2014/main" id="{50ACF2EA-3541-324C-AE82-572B3B73835A}"/>
                  </a:ext>
                </a:extLst>
              </p:cNvPr>
              <p:cNvGrpSpPr/>
              <p:nvPr/>
            </p:nvGrpSpPr>
            <p:grpSpPr>
              <a:xfrm>
                <a:off x="3258468" y="1982096"/>
                <a:ext cx="1453238" cy="2108361"/>
                <a:chOff x="2027924" y="1803986"/>
                <a:chExt cx="1453238" cy="2108361"/>
              </a:xfrm>
              <a:solidFill>
                <a:schemeClr val="bg1"/>
              </a:solidFill>
            </p:grpSpPr>
            <p:sp>
              <p:nvSpPr>
                <p:cNvPr id="10" name="모서리가 둥근 직사각형 9">
                  <a:extLst>
                    <a:ext uri="{FF2B5EF4-FFF2-40B4-BE49-F238E27FC236}">
                      <a16:creationId xmlns="" xmlns:a16="http://schemas.microsoft.com/office/drawing/2014/main" id="{2C56C145-16CD-DA40-8CD3-730E8CF37DB7}"/>
                    </a:ext>
                  </a:extLst>
                </p:cNvPr>
                <p:cNvSpPr/>
                <p:nvPr/>
              </p:nvSpPr>
              <p:spPr>
                <a:xfrm>
                  <a:off x="2072696" y="1803986"/>
                  <a:ext cx="1350988" cy="1353591"/>
                </a:xfrm>
                <a:prstGeom prst="roundRect">
                  <a:avLst/>
                </a:prstGeom>
                <a:grpFill/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다키 M" pitchFamily="2" charset="-127"/>
                    <a:ea typeface="다키 M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="" xmlns:a16="http://schemas.microsoft.com/office/drawing/2014/main" id="{E994B54B-FB81-724C-B77D-BCEEE4272B94}"/>
                    </a:ext>
                  </a:extLst>
                </p:cNvPr>
                <p:cNvSpPr txBox="1"/>
                <p:nvPr/>
              </p:nvSpPr>
              <p:spPr>
                <a:xfrm>
                  <a:off x="2027924" y="3173683"/>
                  <a:ext cx="1453238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다키 M" pitchFamily="2" charset="-127"/>
                      <a:ea typeface="다키 M" pitchFamily="2" charset="-127"/>
                    </a:rPr>
                    <a:t>Consumer</a:t>
                  </a:r>
                  <a:r>
                    <a:rPr lang="ko-KR" altLang="en-US" dirty="0">
                      <a:latin typeface="다키 M" pitchFamily="2" charset="-127"/>
                      <a:ea typeface="다키 M" pitchFamily="2" charset="-127"/>
                    </a:rPr>
                    <a:t> </a:t>
                  </a:r>
                  <a:r>
                    <a:rPr lang="en-US" altLang="ko-KR" dirty="0">
                      <a:latin typeface="다키 M" pitchFamily="2" charset="-127"/>
                      <a:ea typeface="다키 M" pitchFamily="2" charset="-127"/>
                    </a:rPr>
                    <a:t>App</a:t>
                  </a:r>
                </a:p>
              </p:txBody>
            </p:sp>
          </p:grpSp>
          <p:pic>
            <p:nvPicPr>
              <p:cNvPr id="9" name="Picture 3" descr="C:\Users\user\Downloads\barista.png">
                <a:extLst>
                  <a:ext uri="{FF2B5EF4-FFF2-40B4-BE49-F238E27FC236}">
                    <a16:creationId xmlns="" xmlns:a16="http://schemas.microsoft.com/office/drawing/2014/main" id="{F9CC4FD9-68E8-3F47-B9F1-AF19551D0A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44656" y="2118460"/>
                <a:ext cx="1080862" cy="10808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" name="그룹 11">
              <a:extLst>
                <a:ext uri="{FF2B5EF4-FFF2-40B4-BE49-F238E27FC236}">
                  <a16:creationId xmlns="" xmlns:a16="http://schemas.microsoft.com/office/drawing/2014/main" id="{2FDE92A4-729C-6948-96B3-31F741F1A05F}"/>
                </a:ext>
              </a:extLst>
            </p:cNvPr>
            <p:cNvGrpSpPr/>
            <p:nvPr/>
          </p:nvGrpSpPr>
          <p:grpSpPr>
            <a:xfrm>
              <a:off x="378148" y="3049432"/>
              <a:ext cx="1453238" cy="2108361"/>
              <a:chOff x="1530276" y="1962709"/>
              <a:chExt cx="1453238" cy="2108361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="" xmlns:a16="http://schemas.microsoft.com/office/drawing/2014/main" id="{3AB8B0F9-93F4-8347-BE66-1662433F7589}"/>
                  </a:ext>
                </a:extLst>
              </p:cNvPr>
              <p:cNvGrpSpPr/>
              <p:nvPr/>
            </p:nvGrpSpPr>
            <p:grpSpPr>
              <a:xfrm>
                <a:off x="1530276" y="1962709"/>
                <a:ext cx="1453238" cy="2108361"/>
                <a:chOff x="2027924" y="1803986"/>
                <a:chExt cx="1453238" cy="2108361"/>
              </a:xfrm>
              <a:solidFill>
                <a:schemeClr val="bg1"/>
              </a:solidFill>
            </p:grpSpPr>
            <p:sp>
              <p:nvSpPr>
                <p:cNvPr id="15" name="모서리가 둥근 직사각형 14">
                  <a:extLst>
                    <a:ext uri="{FF2B5EF4-FFF2-40B4-BE49-F238E27FC236}">
                      <a16:creationId xmlns="" xmlns:a16="http://schemas.microsoft.com/office/drawing/2014/main" id="{2ECF9203-3444-AD42-BB7E-1BAA4EB74039}"/>
                    </a:ext>
                  </a:extLst>
                </p:cNvPr>
                <p:cNvSpPr/>
                <p:nvPr/>
              </p:nvSpPr>
              <p:spPr>
                <a:xfrm>
                  <a:off x="2072696" y="1803986"/>
                  <a:ext cx="1350988" cy="1353591"/>
                </a:xfrm>
                <a:prstGeom prst="roundRect">
                  <a:avLst/>
                </a:prstGeom>
                <a:grpFill/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다키 M" pitchFamily="2" charset="-127"/>
                    <a:ea typeface="다키 M" pitchFamily="2" charset="-127"/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="" xmlns:a16="http://schemas.microsoft.com/office/drawing/2014/main" id="{FBC16E79-8B85-EA4C-B7FB-CDD91912A20A}"/>
                    </a:ext>
                  </a:extLst>
                </p:cNvPr>
                <p:cNvSpPr txBox="1"/>
                <p:nvPr/>
              </p:nvSpPr>
              <p:spPr>
                <a:xfrm>
                  <a:off x="2027924" y="3173683"/>
                  <a:ext cx="1453238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다키 M" pitchFamily="2" charset="-127"/>
                      <a:ea typeface="다키 M" pitchFamily="2" charset="-127"/>
                    </a:rPr>
                    <a:t>Client</a:t>
                  </a:r>
                </a:p>
                <a:p>
                  <a:pPr algn="ctr"/>
                  <a:r>
                    <a:rPr lang="en-US" altLang="ko-KR" dirty="0">
                      <a:latin typeface="다키 M" pitchFamily="2" charset="-127"/>
                      <a:ea typeface="다키 M" pitchFamily="2" charset="-127"/>
                    </a:rPr>
                    <a:t>App</a:t>
                  </a:r>
                </a:p>
              </p:txBody>
            </p:sp>
          </p:grpSp>
          <p:pic>
            <p:nvPicPr>
              <p:cNvPr id="14" name="Picture 2" descr="C:\Users\user\Downloads\cashier.png">
                <a:extLst>
                  <a:ext uri="{FF2B5EF4-FFF2-40B4-BE49-F238E27FC236}">
                    <a16:creationId xmlns="" xmlns:a16="http://schemas.microsoft.com/office/drawing/2014/main" id="{AFFF43A7-D4A7-ED49-8832-CEB33C034D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35963" y="2124925"/>
                <a:ext cx="1029157" cy="1029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" name="그룹 16">
              <a:extLst>
                <a:ext uri="{FF2B5EF4-FFF2-40B4-BE49-F238E27FC236}">
                  <a16:creationId xmlns="" xmlns:a16="http://schemas.microsoft.com/office/drawing/2014/main" id="{4F12C15F-0F44-504C-B1CC-7C5342192C9A}"/>
                </a:ext>
              </a:extLst>
            </p:cNvPr>
            <p:cNvGrpSpPr/>
            <p:nvPr/>
          </p:nvGrpSpPr>
          <p:grpSpPr>
            <a:xfrm>
              <a:off x="6028697" y="3049432"/>
              <a:ext cx="1453238" cy="2108361"/>
              <a:chOff x="6012623" y="2488979"/>
              <a:chExt cx="1453238" cy="2108361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="" xmlns:a16="http://schemas.microsoft.com/office/drawing/2014/main" id="{5AA878B3-C1FD-9F41-A95E-F6C173A9DB94}"/>
                  </a:ext>
                </a:extLst>
              </p:cNvPr>
              <p:cNvGrpSpPr/>
              <p:nvPr/>
            </p:nvGrpSpPr>
            <p:grpSpPr>
              <a:xfrm>
                <a:off x="6012623" y="2488979"/>
                <a:ext cx="1453238" cy="2108361"/>
                <a:chOff x="2027924" y="1803986"/>
                <a:chExt cx="1453238" cy="2108361"/>
              </a:xfrm>
              <a:solidFill>
                <a:schemeClr val="bg1"/>
              </a:solidFill>
            </p:grpSpPr>
            <p:sp>
              <p:nvSpPr>
                <p:cNvPr id="20" name="모서리가 둥근 직사각형 19">
                  <a:extLst>
                    <a:ext uri="{FF2B5EF4-FFF2-40B4-BE49-F238E27FC236}">
                      <a16:creationId xmlns="" xmlns:a16="http://schemas.microsoft.com/office/drawing/2014/main" id="{794B5CA9-A396-A147-9163-763D03F14471}"/>
                    </a:ext>
                  </a:extLst>
                </p:cNvPr>
                <p:cNvSpPr/>
                <p:nvPr/>
              </p:nvSpPr>
              <p:spPr>
                <a:xfrm>
                  <a:off x="2072696" y="1803986"/>
                  <a:ext cx="1350988" cy="1353591"/>
                </a:xfrm>
                <a:prstGeom prst="roundRect">
                  <a:avLst/>
                </a:prstGeom>
                <a:grpFill/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다키 M" pitchFamily="2" charset="-127"/>
                    <a:ea typeface="다키 M" pitchFamily="2" charset="-127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="" xmlns:a16="http://schemas.microsoft.com/office/drawing/2014/main" id="{7A8A3DDA-FA0E-0D45-A355-515C61BA9176}"/>
                    </a:ext>
                  </a:extLst>
                </p:cNvPr>
                <p:cNvSpPr txBox="1"/>
                <p:nvPr/>
              </p:nvSpPr>
              <p:spPr>
                <a:xfrm>
                  <a:off x="2027924" y="3173683"/>
                  <a:ext cx="1453238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다키 M" pitchFamily="2" charset="-127"/>
                      <a:ea typeface="다키 M" pitchFamily="2" charset="-127"/>
                    </a:rPr>
                    <a:t>Manager</a:t>
                  </a:r>
                </a:p>
                <a:p>
                  <a:pPr algn="ctr"/>
                  <a:r>
                    <a:rPr lang="en-US" altLang="ko-KR" dirty="0">
                      <a:latin typeface="다키 M" pitchFamily="2" charset="-127"/>
                      <a:ea typeface="다키 M" pitchFamily="2" charset="-127"/>
                    </a:rPr>
                    <a:t>App</a:t>
                  </a:r>
                </a:p>
              </p:txBody>
            </p:sp>
          </p:grpSp>
          <p:pic>
            <p:nvPicPr>
              <p:cNvPr id="19" name="Picture 7" descr="C:\Users\user\Downloads\cog.png">
                <a:extLst>
                  <a:ext uri="{FF2B5EF4-FFF2-40B4-BE49-F238E27FC236}">
                    <a16:creationId xmlns="" xmlns:a16="http://schemas.microsoft.com/office/drawing/2014/main" id="{246028F5-88B8-614F-AF14-BE1DE0FBB2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02498" y="2624745"/>
                <a:ext cx="1073488" cy="10734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" name="그룹 21">
              <a:extLst>
                <a:ext uri="{FF2B5EF4-FFF2-40B4-BE49-F238E27FC236}">
                  <a16:creationId xmlns="" xmlns:a16="http://schemas.microsoft.com/office/drawing/2014/main" id="{2FEF4925-00B4-8D4E-B987-158C44914520}"/>
                </a:ext>
              </a:extLst>
            </p:cNvPr>
            <p:cNvGrpSpPr/>
            <p:nvPr/>
          </p:nvGrpSpPr>
          <p:grpSpPr>
            <a:xfrm>
              <a:off x="8792839" y="3049432"/>
              <a:ext cx="1453238" cy="2108361"/>
              <a:chOff x="8706873" y="2065290"/>
              <a:chExt cx="1453238" cy="2108361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="" xmlns:a16="http://schemas.microsoft.com/office/drawing/2014/main" id="{F5806580-B3E5-5E44-A214-5099BC880405}"/>
                  </a:ext>
                </a:extLst>
              </p:cNvPr>
              <p:cNvGrpSpPr/>
              <p:nvPr/>
            </p:nvGrpSpPr>
            <p:grpSpPr>
              <a:xfrm>
                <a:off x="8706873" y="2065290"/>
                <a:ext cx="1453238" cy="2108361"/>
                <a:chOff x="2027924" y="1803986"/>
                <a:chExt cx="1453238" cy="2108361"/>
              </a:xfrm>
              <a:solidFill>
                <a:schemeClr val="bg1"/>
              </a:solidFill>
            </p:grpSpPr>
            <p:sp>
              <p:nvSpPr>
                <p:cNvPr id="25" name="모서리가 둥근 직사각형 24">
                  <a:extLst>
                    <a:ext uri="{FF2B5EF4-FFF2-40B4-BE49-F238E27FC236}">
                      <a16:creationId xmlns="" xmlns:a16="http://schemas.microsoft.com/office/drawing/2014/main" id="{3CE1A791-63AE-B343-ACAC-5352831E785C}"/>
                    </a:ext>
                  </a:extLst>
                </p:cNvPr>
                <p:cNvSpPr/>
                <p:nvPr/>
              </p:nvSpPr>
              <p:spPr>
                <a:xfrm>
                  <a:off x="2072696" y="1803986"/>
                  <a:ext cx="1350988" cy="1353591"/>
                </a:xfrm>
                <a:prstGeom prst="roundRect">
                  <a:avLst/>
                </a:prstGeom>
                <a:grpFill/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다키 M" pitchFamily="2" charset="-127"/>
                    <a:ea typeface="다키 M" pitchFamily="2" charset="-127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="" xmlns:a16="http://schemas.microsoft.com/office/drawing/2014/main" id="{73E7F0D3-64E7-194E-A203-6DC642017729}"/>
                    </a:ext>
                  </a:extLst>
                </p:cNvPr>
                <p:cNvSpPr txBox="1"/>
                <p:nvPr/>
              </p:nvSpPr>
              <p:spPr>
                <a:xfrm>
                  <a:off x="2027924" y="3173683"/>
                  <a:ext cx="1453238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다키 M" pitchFamily="2" charset="-127"/>
                      <a:ea typeface="다키 M" pitchFamily="2" charset="-127"/>
                    </a:rPr>
                    <a:t>Worker App</a:t>
                  </a:r>
                </a:p>
              </p:txBody>
            </p:sp>
          </p:grpSp>
          <p:pic>
            <p:nvPicPr>
              <p:cNvPr id="24" name="Picture 5" descr="C:\Users\user\Downloads\espresso.png">
                <a:extLst>
                  <a:ext uri="{FF2B5EF4-FFF2-40B4-BE49-F238E27FC236}">
                    <a16:creationId xmlns="" xmlns:a16="http://schemas.microsoft.com/office/drawing/2014/main" id="{185A434F-7F71-9F47-B6E3-431FE6153F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93368" y="2227506"/>
                <a:ext cx="1067539" cy="10675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7" name="직선 화살표 연결선 26">
              <a:extLst>
                <a:ext uri="{FF2B5EF4-FFF2-40B4-BE49-F238E27FC236}">
                  <a16:creationId xmlns="" xmlns:a16="http://schemas.microsoft.com/office/drawing/2014/main" id="{C85ADD5A-2C1E-F846-A7D7-CBA8BF6D8313}"/>
                </a:ext>
              </a:extLst>
            </p:cNvPr>
            <p:cNvCxnSpPr/>
            <p:nvPr/>
          </p:nvCxnSpPr>
          <p:spPr>
            <a:xfrm>
              <a:off x="1938456" y="3468629"/>
              <a:ext cx="1156463" cy="0"/>
            </a:xfrm>
            <a:prstGeom prst="straightConnector1">
              <a:avLst/>
            </a:prstGeom>
            <a:ln w="7620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="" xmlns:a16="http://schemas.microsoft.com/office/drawing/2014/main" id="{8E4D0015-53FA-644B-8B5C-1F8ECAF3B720}"/>
                </a:ext>
              </a:extLst>
            </p:cNvPr>
            <p:cNvCxnSpPr/>
            <p:nvPr/>
          </p:nvCxnSpPr>
          <p:spPr>
            <a:xfrm flipH="1">
              <a:off x="1905921" y="4044693"/>
              <a:ext cx="1156462" cy="0"/>
            </a:xfrm>
            <a:prstGeom prst="straightConnector1">
              <a:avLst/>
            </a:prstGeom>
            <a:ln w="7620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="" xmlns:a16="http://schemas.microsoft.com/office/drawing/2014/main" id="{875ACC1C-140F-1A43-8966-028C52EE9A87}"/>
                </a:ext>
              </a:extLst>
            </p:cNvPr>
            <p:cNvCxnSpPr/>
            <p:nvPr/>
          </p:nvCxnSpPr>
          <p:spPr>
            <a:xfrm>
              <a:off x="4758939" y="3468629"/>
              <a:ext cx="1156463" cy="0"/>
            </a:xfrm>
            <a:prstGeom prst="straightConnector1">
              <a:avLst/>
            </a:prstGeom>
            <a:ln w="76200">
              <a:solidFill>
                <a:srgbClr val="D3036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="" xmlns:a16="http://schemas.microsoft.com/office/drawing/2014/main" id="{99BE598E-240F-8A41-A198-145980097FE3}"/>
                </a:ext>
              </a:extLst>
            </p:cNvPr>
            <p:cNvCxnSpPr/>
            <p:nvPr/>
          </p:nvCxnSpPr>
          <p:spPr>
            <a:xfrm>
              <a:off x="7567251" y="3468629"/>
              <a:ext cx="1156463" cy="0"/>
            </a:xfrm>
            <a:prstGeom prst="straightConnector1">
              <a:avLst/>
            </a:prstGeom>
            <a:ln w="76200">
              <a:solidFill>
                <a:srgbClr val="D3036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="" xmlns:a16="http://schemas.microsoft.com/office/drawing/2014/main" id="{23B025C4-3B59-4A4E-8964-2205C4D66815}"/>
                </a:ext>
              </a:extLst>
            </p:cNvPr>
            <p:cNvCxnSpPr/>
            <p:nvPr/>
          </p:nvCxnSpPr>
          <p:spPr>
            <a:xfrm flipH="1">
              <a:off x="4726283" y="4007711"/>
              <a:ext cx="1156462" cy="0"/>
            </a:xfrm>
            <a:prstGeom prst="straightConnector1">
              <a:avLst/>
            </a:prstGeom>
            <a:ln w="76200">
              <a:solidFill>
                <a:srgbClr val="2484C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="" xmlns:a16="http://schemas.microsoft.com/office/drawing/2014/main" id="{9115338E-AE86-1A48-93DA-94B94D089ACE}"/>
                </a:ext>
              </a:extLst>
            </p:cNvPr>
            <p:cNvCxnSpPr/>
            <p:nvPr/>
          </p:nvCxnSpPr>
          <p:spPr>
            <a:xfrm flipH="1">
              <a:off x="7534594" y="4001313"/>
              <a:ext cx="1156462" cy="0"/>
            </a:xfrm>
            <a:prstGeom prst="straightConnector1">
              <a:avLst/>
            </a:prstGeom>
            <a:ln w="76200">
              <a:solidFill>
                <a:srgbClr val="2484C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0CBF400A-88B4-DE42-89D6-003A4D5B16CD}"/>
                </a:ext>
              </a:extLst>
            </p:cNvPr>
            <p:cNvSpPr txBox="1"/>
            <p:nvPr/>
          </p:nvSpPr>
          <p:spPr>
            <a:xfrm>
              <a:off x="1622456" y="2850794"/>
              <a:ext cx="172339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다키 M" pitchFamily="2" charset="-127"/>
                  <a:ea typeface="다키 M" pitchFamily="2" charset="-127"/>
                </a:rPr>
                <a:t>1.</a:t>
              </a:r>
              <a:r>
                <a:rPr lang="ko-KR" altLang="en-US" dirty="0">
                  <a:latin typeface="다키 M" pitchFamily="2" charset="-127"/>
                  <a:ea typeface="다키 M" pitchFamily="2" charset="-127"/>
                </a:rPr>
                <a:t>주문요청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3CF27D9F-A12C-6744-A58C-A22E50E71CB3}"/>
                </a:ext>
              </a:extLst>
            </p:cNvPr>
            <p:cNvSpPr txBox="1"/>
            <p:nvPr/>
          </p:nvSpPr>
          <p:spPr>
            <a:xfrm>
              <a:off x="1773908" y="4455288"/>
              <a:ext cx="1371287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다키 M" pitchFamily="2" charset="-127"/>
                  <a:ea typeface="다키 M" pitchFamily="2" charset="-127"/>
                </a:rPr>
                <a:t>4.</a:t>
              </a:r>
              <a:r>
                <a:rPr lang="ko-KR" altLang="en-US" dirty="0">
                  <a:latin typeface="다키 M" pitchFamily="2" charset="-127"/>
                  <a:ea typeface="다키 M" pitchFamily="2" charset="-127"/>
                </a:rPr>
                <a:t>주문응답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5EE387D2-592F-FA4B-BF58-AC824DBCAB56}"/>
                </a:ext>
              </a:extLst>
            </p:cNvPr>
            <p:cNvSpPr txBox="1"/>
            <p:nvPr/>
          </p:nvSpPr>
          <p:spPr>
            <a:xfrm>
              <a:off x="4475474" y="2837767"/>
              <a:ext cx="172339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다키 M" pitchFamily="2" charset="-127"/>
                  <a:ea typeface="다키 M" pitchFamily="2" charset="-127"/>
                </a:rPr>
                <a:t>2.</a:t>
              </a:r>
              <a:r>
                <a:rPr lang="ko-KR" altLang="en-US" dirty="0">
                  <a:latin typeface="다키 M" pitchFamily="2" charset="-127"/>
                  <a:ea typeface="다키 M" pitchFamily="2" charset="-127"/>
                </a:rPr>
                <a:t>자원요청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F57301A4-2BD4-1F47-AFFF-5BE254F827F0}"/>
                </a:ext>
              </a:extLst>
            </p:cNvPr>
            <p:cNvSpPr txBox="1"/>
            <p:nvPr/>
          </p:nvSpPr>
          <p:spPr>
            <a:xfrm>
              <a:off x="7225966" y="2850794"/>
              <a:ext cx="172339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다키 M" pitchFamily="2" charset="-127"/>
                  <a:ea typeface="다키 M" pitchFamily="2" charset="-127"/>
                </a:rPr>
                <a:t>2.</a:t>
              </a:r>
              <a:r>
                <a:rPr lang="ko-KR" altLang="en-US" dirty="0">
                  <a:latin typeface="다키 M" pitchFamily="2" charset="-127"/>
                  <a:ea typeface="다키 M" pitchFamily="2" charset="-127"/>
                </a:rPr>
                <a:t>자원요청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42DF5B0B-9F21-7345-A798-7451C8F2AE41}"/>
                </a:ext>
              </a:extLst>
            </p:cNvPr>
            <p:cNvSpPr txBox="1"/>
            <p:nvPr/>
          </p:nvSpPr>
          <p:spPr>
            <a:xfrm>
              <a:off x="7251129" y="4356741"/>
              <a:ext cx="172339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다키 M" pitchFamily="2" charset="-127"/>
                  <a:ea typeface="다키 M" pitchFamily="2" charset="-127"/>
                </a:rPr>
                <a:t>3.</a:t>
              </a:r>
              <a:r>
                <a:rPr lang="ko-KR" altLang="en-US" dirty="0">
                  <a:latin typeface="다키 M" pitchFamily="2" charset="-127"/>
                  <a:ea typeface="다키 M" pitchFamily="2" charset="-127"/>
                </a:rPr>
                <a:t>자원응답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EA2258EC-B022-6348-B373-D8F54DE9CAF7}"/>
                </a:ext>
              </a:extLst>
            </p:cNvPr>
            <p:cNvSpPr txBox="1"/>
            <p:nvPr/>
          </p:nvSpPr>
          <p:spPr>
            <a:xfrm>
              <a:off x="4475473" y="4403023"/>
              <a:ext cx="172339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다키 M" pitchFamily="2" charset="-127"/>
                  <a:ea typeface="다키 M" pitchFamily="2" charset="-127"/>
                </a:rPr>
                <a:t>3.</a:t>
              </a:r>
              <a:r>
                <a:rPr lang="ko-KR" altLang="en-US" dirty="0">
                  <a:latin typeface="다키 M" pitchFamily="2" charset="-127"/>
                  <a:ea typeface="다키 M" pitchFamily="2" charset="-127"/>
                </a:rPr>
                <a:t>자원응답</a:t>
              </a:r>
            </a:p>
          </p:txBody>
        </p:sp>
      </p:grpSp>
      <p:sp>
        <p:nvSpPr>
          <p:cNvPr id="44" name="모서리가 둥근 직사각형 43">
            <a:extLst>
              <a:ext uri="{FF2B5EF4-FFF2-40B4-BE49-F238E27FC236}">
                <a16:creationId xmlns="" xmlns:a16="http://schemas.microsoft.com/office/drawing/2014/main" id="{7183FD9E-05C0-E443-8A8B-056DB12FE4E9}"/>
              </a:ext>
            </a:extLst>
          </p:cNvPr>
          <p:cNvSpPr/>
          <p:nvPr/>
        </p:nvSpPr>
        <p:spPr>
          <a:xfrm>
            <a:off x="3043312" y="2443308"/>
            <a:ext cx="4284973" cy="2632871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5AAE2B0E-4750-6F45-B681-69E9D35D8E9A}"/>
              </a:ext>
            </a:extLst>
          </p:cNvPr>
          <p:cNvSpPr txBox="1"/>
          <p:nvPr/>
        </p:nvSpPr>
        <p:spPr>
          <a:xfrm>
            <a:off x="2625494" y="1836415"/>
            <a:ext cx="5173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800" b="1" dirty="0" err="1">
                <a:solidFill>
                  <a:schemeClr val="accent3"/>
                </a:solidFill>
              </a:rPr>
              <a:t>Netty</a:t>
            </a:r>
            <a:r>
              <a:rPr kumimoji="1" lang="en-US" altLang="x-none" sz="2800" b="1" dirty="0">
                <a:solidFill>
                  <a:schemeClr val="accent3"/>
                </a:solidFill>
              </a:rPr>
              <a:t> Server </a:t>
            </a:r>
            <a:r>
              <a:rPr kumimoji="1" lang="ko-KR" altLang="en-US" sz="2800" b="1" dirty="0" err="1">
                <a:solidFill>
                  <a:schemeClr val="accent3"/>
                </a:solidFill>
              </a:rPr>
              <a:t>와의</a:t>
            </a:r>
            <a:r>
              <a:rPr kumimoji="1" lang="ko-KR" altLang="en-US" sz="2800" b="1" dirty="0">
                <a:solidFill>
                  <a:schemeClr val="accent3"/>
                </a:solidFill>
              </a:rPr>
              <a:t> 통신 </a:t>
            </a:r>
            <a:r>
              <a:rPr kumimoji="1" lang="en-US" altLang="ko-KR" sz="2800" b="1" dirty="0">
                <a:solidFill>
                  <a:schemeClr val="accent3"/>
                </a:solidFill>
              </a:rPr>
              <a:t>Exception</a:t>
            </a:r>
            <a:endParaRPr kumimoji="1" lang="x-none" altLang="en-US" sz="28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114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예외처리</a:t>
            </a:r>
          </a:p>
        </p:txBody>
      </p:sp>
      <p:sp>
        <p:nvSpPr>
          <p:cNvPr id="8" name="제목 1">
            <a:extLst>
              <a:ext uri="{FF2B5EF4-FFF2-40B4-BE49-F238E27FC236}">
                <a16:creationId xmlns="" xmlns:a16="http://schemas.microsoft.com/office/drawing/2014/main" id="{8D4F293F-F8DA-5E47-BF8A-03399E07B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Exception 1:</a:t>
            </a:r>
            <a:r>
              <a:rPr lang="ko-KR" altLang="en-US" dirty="0"/>
              <a:t> </a:t>
            </a:r>
            <a:r>
              <a:rPr lang="en-US" altLang="ko-KR" dirty="0" err="1"/>
              <a:t>Netty</a:t>
            </a:r>
            <a:r>
              <a:rPr lang="en-US" altLang="ko-KR" dirty="0"/>
              <a:t> Communication Fail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="" xmlns:a16="http://schemas.microsoft.com/office/drawing/2014/main" id="{DB1109F1-AE6E-B648-8EB9-3E6C0DBB43D9}"/>
              </a:ext>
            </a:extLst>
          </p:cNvPr>
          <p:cNvGrpSpPr/>
          <p:nvPr/>
        </p:nvGrpSpPr>
        <p:grpSpPr>
          <a:xfrm>
            <a:off x="1746300" y="1224347"/>
            <a:ext cx="6706727" cy="2376264"/>
            <a:chOff x="1232261" y="1764407"/>
            <a:chExt cx="6706727" cy="2376264"/>
          </a:xfrm>
        </p:grpSpPr>
        <p:pic>
          <p:nvPicPr>
            <p:cNvPr id="13" name="그림 12" descr="건물이(가) 표시된 사진&#10;&#10;자동 생성된 설명">
              <a:extLst>
                <a:ext uri="{FF2B5EF4-FFF2-40B4-BE49-F238E27FC236}">
                  <a16:creationId xmlns="" xmlns:a16="http://schemas.microsoft.com/office/drawing/2014/main" id="{AF7CFE69-208A-8E40-A220-217979393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2261" y="2608951"/>
              <a:ext cx="1012974" cy="1012974"/>
            </a:xfrm>
            <a:prstGeom prst="rect">
              <a:avLst/>
            </a:prstGeom>
          </p:spPr>
        </p:pic>
        <p:cxnSp>
          <p:nvCxnSpPr>
            <p:cNvPr id="15" name="직선 화살표 연결선 14">
              <a:extLst>
                <a:ext uri="{FF2B5EF4-FFF2-40B4-BE49-F238E27FC236}">
                  <a16:creationId xmlns="" xmlns:a16="http://schemas.microsoft.com/office/drawing/2014/main" id="{E7212E76-BEE5-CF49-9654-193AD41B5F8E}"/>
                </a:ext>
              </a:extLst>
            </p:cNvPr>
            <p:cNvCxnSpPr/>
            <p:nvPr/>
          </p:nvCxnSpPr>
          <p:spPr>
            <a:xfrm flipV="1">
              <a:off x="2533267" y="2057301"/>
              <a:ext cx="1584176" cy="79208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="" xmlns:a16="http://schemas.microsoft.com/office/drawing/2014/main" id="{8DAC0C9A-CF2A-B643-ABEB-C703B68BBDD6}"/>
                </a:ext>
              </a:extLst>
            </p:cNvPr>
            <p:cNvCxnSpPr>
              <a:cxnSpLocks/>
            </p:cNvCxnSpPr>
            <p:nvPr/>
          </p:nvCxnSpPr>
          <p:spPr>
            <a:xfrm>
              <a:off x="2533267" y="3315010"/>
              <a:ext cx="1584176" cy="46562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모서리가 둥근 직사각형 17">
              <a:extLst>
                <a:ext uri="{FF2B5EF4-FFF2-40B4-BE49-F238E27FC236}">
                  <a16:creationId xmlns="" xmlns:a16="http://schemas.microsoft.com/office/drawing/2014/main" id="{6113C276-1590-4443-86A8-D399536A49B5}"/>
                </a:ext>
              </a:extLst>
            </p:cNvPr>
            <p:cNvSpPr/>
            <p:nvPr/>
          </p:nvSpPr>
          <p:spPr>
            <a:xfrm>
              <a:off x="4239163" y="1764407"/>
              <a:ext cx="3699825" cy="237626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/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="" xmlns:a16="http://schemas.microsoft.com/office/drawing/2014/main" id="{8EB67D29-2635-9741-8B74-6A3502A2A746}"/>
                </a:ext>
              </a:extLst>
            </p:cNvPr>
            <p:cNvSpPr/>
            <p:nvPr/>
          </p:nvSpPr>
          <p:spPr>
            <a:xfrm>
              <a:off x="4482604" y="1980431"/>
              <a:ext cx="3168352" cy="108865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/>
            </a:p>
          </p:txBody>
        </p:sp>
        <p:sp>
          <p:nvSpPr>
            <p:cNvPr id="20" name="모서리가 둥근 직사각형 19">
              <a:extLst>
                <a:ext uri="{FF2B5EF4-FFF2-40B4-BE49-F238E27FC236}">
                  <a16:creationId xmlns="" xmlns:a16="http://schemas.microsoft.com/office/drawing/2014/main" id="{D97950E1-4FC7-BF4E-B627-193909A66EAC}"/>
                </a:ext>
              </a:extLst>
            </p:cNvPr>
            <p:cNvSpPr/>
            <p:nvPr/>
          </p:nvSpPr>
          <p:spPr>
            <a:xfrm>
              <a:off x="4453747" y="3244837"/>
              <a:ext cx="3168352" cy="7200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097A0714-8A24-2B48-8A93-161736D3A09D}"/>
                </a:ext>
              </a:extLst>
            </p:cNvPr>
            <p:cNvSpPr txBox="1"/>
            <p:nvPr/>
          </p:nvSpPr>
          <p:spPr>
            <a:xfrm>
              <a:off x="4453747" y="1958417"/>
              <a:ext cx="1024639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x-none" dirty="0"/>
                <a:t>header</a:t>
              </a:r>
              <a:endParaRPr kumimoji="1" lang="x-none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732D1497-A39E-4B40-BC6F-EE6F16146329}"/>
                </a:ext>
              </a:extLst>
            </p:cNvPr>
            <p:cNvSpPr txBox="1"/>
            <p:nvPr/>
          </p:nvSpPr>
          <p:spPr>
            <a:xfrm>
              <a:off x="4488162" y="3251407"/>
              <a:ext cx="803425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x-none" dirty="0"/>
                <a:t>body</a:t>
              </a:r>
              <a:endParaRPr kumimoji="1" lang="x-none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8BE1F67B-85CC-D24B-BA53-B57E1D636F3D}"/>
                </a:ext>
              </a:extLst>
            </p:cNvPr>
            <p:cNvSpPr txBox="1"/>
            <p:nvPr/>
          </p:nvSpPr>
          <p:spPr>
            <a:xfrm>
              <a:off x="4535611" y="2337981"/>
              <a:ext cx="144783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x-none" sz="2000" dirty="0"/>
                <a:t>x-death : 0</a:t>
              </a:r>
            </a:p>
            <a:p>
              <a:r>
                <a:rPr kumimoji="1" lang="en-US" altLang="x-none" sz="2000" dirty="0"/>
                <a:t>x-delay : 0</a:t>
              </a:r>
              <a:endParaRPr kumimoji="1" lang="x-none" altLang="en-US" sz="2000" dirty="0"/>
            </a:p>
          </p:txBody>
        </p:sp>
      </p:grpSp>
      <p:cxnSp>
        <p:nvCxnSpPr>
          <p:cNvPr id="27" name="직선 연결선[R] 26">
            <a:extLst>
              <a:ext uri="{FF2B5EF4-FFF2-40B4-BE49-F238E27FC236}">
                <a16:creationId xmlns="" xmlns:a16="http://schemas.microsoft.com/office/drawing/2014/main" id="{16D0D677-05F5-5541-BAB3-983F4395F718}"/>
              </a:ext>
            </a:extLst>
          </p:cNvPr>
          <p:cNvCxnSpPr>
            <a:cxnSpLocks/>
          </p:cNvCxnSpPr>
          <p:nvPr/>
        </p:nvCxnSpPr>
        <p:spPr>
          <a:xfrm>
            <a:off x="799355" y="4572719"/>
            <a:ext cx="343160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="" xmlns:a16="http://schemas.microsoft.com/office/drawing/2014/main" id="{3B8ECE8E-7BE1-0346-A33E-1D3115B860F0}"/>
              </a:ext>
            </a:extLst>
          </p:cNvPr>
          <p:cNvCxnSpPr>
            <a:cxnSpLocks/>
          </p:cNvCxnSpPr>
          <p:nvPr/>
        </p:nvCxnSpPr>
        <p:spPr>
          <a:xfrm>
            <a:off x="799355" y="5436815"/>
            <a:ext cx="343160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88A33246-C90E-E544-B01B-442C85C4EC48}"/>
              </a:ext>
            </a:extLst>
          </p:cNvPr>
          <p:cNvSpPr txBox="1"/>
          <p:nvPr/>
        </p:nvSpPr>
        <p:spPr>
          <a:xfrm>
            <a:off x="2307339" y="5742268"/>
            <a:ext cx="12937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sz="2400" dirty="0"/>
              <a:t>Requeue</a:t>
            </a:r>
          </a:p>
          <a:p>
            <a:endParaRPr kumimoji="1" lang="x-none" altLang="en-US" sz="2400" dirty="0"/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="" xmlns:a16="http://schemas.microsoft.com/office/drawing/2014/main" id="{CF92F94D-3589-F342-A783-2A4029777DBC}"/>
              </a:ext>
            </a:extLst>
          </p:cNvPr>
          <p:cNvSpPr/>
          <p:nvPr/>
        </p:nvSpPr>
        <p:spPr>
          <a:xfrm>
            <a:off x="3171435" y="4680731"/>
            <a:ext cx="84666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x-none" sz="1200" dirty="0"/>
              <a:t>Message</a:t>
            </a:r>
            <a:endParaRPr kumimoji="1" lang="x-none" altLang="en-US" sz="1200" dirty="0"/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="" xmlns:a16="http://schemas.microsoft.com/office/drawing/2014/main" id="{DEE956A6-F2FA-F248-AAA3-86AC7E771192}"/>
              </a:ext>
            </a:extLst>
          </p:cNvPr>
          <p:cNvSpPr/>
          <p:nvPr/>
        </p:nvSpPr>
        <p:spPr>
          <a:xfrm>
            <a:off x="2252765" y="4680731"/>
            <a:ext cx="84666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x-none" sz="1200" dirty="0"/>
              <a:t>Message</a:t>
            </a:r>
            <a:endParaRPr kumimoji="1" lang="x-none" altLang="en-US" sz="1200" dirty="0"/>
          </a:p>
        </p:txBody>
      </p:sp>
      <p:pic>
        <p:nvPicPr>
          <p:cNvPr id="39" name="그림 38">
            <a:extLst>
              <a:ext uri="{FF2B5EF4-FFF2-40B4-BE49-F238E27FC236}">
                <a16:creationId xmlns="" xmlns:a16="http://schemas.microsoft.com/office/drawing/2014/main" id="{32548FEE-3810-6246-BCC1-5B9E431CC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933" y="5436815"/>
            <a:ext cx="846662" cy="71878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="" xmlns:a16="http://schemas.microsoft.com/office/drawing/2014/main" id="{FC3B3CEB-CA79-D045-AB7C-15E4757861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68" t="-1702" r="-1" b="-28984"/>
          <a:stretch/>
        </p:blipFill>
        <p:spPr>
          <a:xfrm rot="17587711">
            <a:off x="4397096" y="4797027"/>
            <a:ext cx="429000" cy="94565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="" xmlns:a16="http://schemas.microsoft.com/office/drawing/2014/main" id="{82E10CBD-4948-4744-9AEA-20EF0B838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639820">
            <a:off x="182855" y="4842717"/>
            <a:ext cx="846662" cy="718786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="" xmlns:a16="http://schemas.microsoft.com/office/drawing/2014/main" id="{06C0D612-AF51-EE42-B387-E9C52054F5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68" t="-1702" r="-1" b="-28984"/>
          <a:stretch/>
        </p:blipFill>
        <p:spPr>
          <a:xfrm rot="5708284">
            <a:off x="41011" y="5313441"/>
            <a:ext cx="429000" cy="945655"/>
          </a:xfrm>
          <a:prstGeom prst="rect">
            <a:avLst/>
          </a:prstGeom>
        </p:spPr>
      </p:pic>
      <p:cxnSp>
        <p:nvCxnSpPr>
          <p:cNvPr id="44" name="직선 연결선[R] 43">
            <a:extLst>
              <a:ext uri="{FF2B5EF4-FFF2-40B4-BE49-F238E27FC236}">
                <a16:creationId xmlns="" xmlns:a16="http://schemas.microsoft.com/office/drawing/2014/main" id="{D4C16DAE-A927-5C4E-9434-6D59AC4088FD}"/>
              </a:ext>
            </a:extLst>
          </p:cNvPr>
          <p:cNvCxnSpPr/>
          <p:nvPr/>
        </p:nvCxnSpPr>
        <p:spPr>
          <a:xfrm>
            <a:off x="651155" y="6004889"/>
            <a:ext cx="1453410" cy="799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DB3659F8-CEC5-9745-A46F-3B36B4001C5F}"/>
              </a:ext>
            </a:extLst>
          </p:cNvPr>
          <p:cNvSpPr txBox="1"/>
          <p:nvPr/>
        </p:nvSpPr>
        <p:spPr>
          <a:xfrm>
            <a:off x="4672607" y="4269580"/>
            <a:ext cx="6984776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dirty="0"/>
              <a:t>X-death &lt;= 3 :</a:t>
            </a:r>
          </a:p>
          <a:p>
            <a:r>
              <a:rPr kumimoji="1" lang="en-US" altLang="x-none" dirty="0"/>
              <a:t>     x-delay = x-death*5000</a:t>
            </a:r>
            <a:r>
              <a:rPr kumimoji="1" lang="en-US" altLang="x-none" sz="1600" dirty="0"/>
              <a:t>(</a:t>
            </a:r>
            <a:r>
              <a:rPr kumimoji="1" lang="en-US" altLang="x-none" sz="1600" dirty="0" err="1"/>
              <a:t>milisecond</a:t>
            </a:r>
            <a:r>
              <a:rPr kumimoji="1" lang="en-US" altLang="x-none" sz="1600" dirty="0"/>
              <a:t>)</a:t>
            </a:r>
          </a:p>
          <a:p>
            <a:r>
              <a:rPr kumimoji="1" lang="en-US" altLang="x-none" sz="1600" dirty="0"/>
              <a:t>      </a:t>
            </a:r>
            <a:r>
              <a:rPr kumimoji="1" lang="en-US" altLang="x-none" sz="2000" dirty="0">
                <a:solidFill>
                  <a:schemeClr val="accent3"/>
                </a:solidFill>
              </a:rPr>
              <a:t>Requeue</a:t>
            </a:r>
          </a:p>
          <a:p>
            <a:endParaRPr kumimoji="1" lang="en-US" altLang="x-none" sz="2000" dirty="0">
              <a:solidFill>
                <a:schemeClr val="accent3"/>
              </a:solidFill>
            </a:endParaRPr>
          </a:p>
          <a:p>
            <a:r>
              <a:rPr kumimoji="1" lang="en-US" altLang="x-none" dirty="0"/>
              <a:t>X-death &gt; 3 : </a:t>
            </a:r>
          </a:p>
          <a:p>
            <a:r>
              <a:rPr kumimoji="1" lang="en-US" altLang="x-none" dirty="0"/>
              <a:t>    </a:t>
            </a:r>
            <a:r>
              <a:rPr lang="en" altLang="x-none" dirty="0"/>
              <a:t>log(id : 1 message deathCnt is </a:t>
            </a:r>
            <a:r>
              <a:rPr lang="en" altLang="x-none" dirty="0" smtClean="0"/>
              <a:t>full -&gt; </a:t>
            </a:r>
            <a:r>
              <a:rPr lang="en" altLang="x-none" dirty="0"/>
              <a:t>dead :()</a:t>
            </a:r>
          </a:p>
          <a:p>
            <a:r>
              <a:rPr kumimoji="1" lang="en" altLang="x-none" dirty="0"/>
              <a:t>    //report error</a:t>
            </a:r>
            <a:endParaRPr kumimoji="1" lang="x-none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5B645EE2-D59D-B146-A6B4-BEADB80B628C}"/>
              </a:ext>
            </a:extLst>
          </p:cNvPr>
          <p:cNvSpPr/>
          <p:nvPr/>
        </p:nvSpPr>
        <p:spPr>
          <a:xfrm>
            <a:off x="1166040" y="1703106"/>
            <a:ext cx="238046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x-none" dirty="0" err="1">
                <a:solidFill>
                  <a:srgbClr val="000000"/>
                </a:solidFill>
              </a:rPr>
              <a:t>amqp.core.Message</a:t>
            </a:r>
            <a:endParaRPr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851282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예외처리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Exception 2:</a:t>
            </a:r>
            <a:r>
              <a:rPr lang="ko-KR" altLang="en-US" dirty="0"/>
              <a:t> </a:t>
            </a:r>
            <a:r>
              <a:rPr lang="en-US" altLang="ko-KR" dirty="0"/>
              <a:t>InvalidValue Exception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283D8C13-BDA7-B540-9442-F48157882DC4}"/>
              </a:ext>
            </a:extLst>
          </p:cNvPr>
          <p:cNvGrpSpPr/>
          <p:nvPr/>
        </p:nvGrpSpPr>
        <p:grpSpPr>
          <a:xfrm>
            <a:off x="253080" y="2645910"/>
            <a:ext cx="9867929" cy="2320026"/>
            <a:chOff x="378148" y="2837767"/>
            <a:chExt cx="9867929" cy="2320026"/>
          </a:xfrm>
        </p:grpSpPr>
        <p:grpSp>
          <p:nvGrpSpPr>
            <p:cNvPr id="6" name="그룹 5">
              <a:extLst>
                <a:ext uri="{FF2B5EF4-FFF2-40B4-BE49-F238E27FC236}">
                  <a16:creationId xmlns="" xmlns:a16="http://schemas.microsoft.com/office/drawing/2014/main" id="{C46B0257-71B1-2744-ABE4-406B77552CB7}"/>
                </a:ext>
              </a:extLst>
            </p:cNvPr>
            <p:cNvGrpSpPr/>
            <p:nvPr/>
          </p:nvGrpSpPr>
          <p:grpSpPr>
            <a:xfrm>
              <a:off x="3174763" y="3049432"/>
              <a:ext cx="1453238" cy="2108361"/>
              <a:chOff x="3258468" y="1982096"/>
              <a:chExt cx="1453238" cy="2108361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="" xmlns:a16="http://schemas.microsoft.com/office/drawing/2014/main" id="{50ACF2EA-3541-324C-AE82-572B3B73835A}"/>
                  </a:ext>
                </a:extLst>
              </p:cNvPr>
              <p:cNvGrpSpPr/>
              <p:nvPr/>
            </p:nvGrpSpPr>
            <p:grpSpPr>
              <a:xfrm>
                <a:off x="3258468" y="1982096"/>
                <a:ext cx="1453238" cy="2108361"/>
                <a:chOff x="2027924" y="1803986"/>
                <a:chExt cx="1453238" cy="2108361"/>
              </a:xfrm>
              <a:solidFill>
                <a:schemeClr val="bg1"/>
              </a:solidFill>
            </p:grpSpPr>
            <p:sp>
              <p:nvSpPr>
                <p:cNvPr id="10" name="모서리가 둥근 직사각형 9">
                  <a:extLst>
                    <a:ext uri="{FF2B5EF4-FFF2-40B4-BE49-F238E27FC236}">
                      <a16:creationId xmlns="" xmlns:a16="http://schemas.microsoft.com/office/drawing/2014/main" id="{2C56C145-16CD-DA40-8CD3-730E8CF37DB7}"/>
                    </a:ext>
                  </a:extLst>
                </p:cNvPr>
                <p:cNvSpPr/>
                <p:nvPr/>
              </p:nvSpPr>
              <p:spPr>
                <a:xfrm>
                  <a:off x="2072696" y="1803986"/>
                  <a:ext cx="1350988" cy="1353591"/>
                </a:xfrm>
                <a:prstGeom prst="roundRect">
                  <a:avLst/>
                </a:prstGeom>
                <a:grpFill/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다키 M" pitchFamily="2" charset="-127"/>
                    <a:ea typeface="다키 M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="" xmlns:a16="http://schemas.microsoft.com/office/drawing/2014/main" id="{E994B54B-FB81-724C-B77D-BCEEE4272B94}"/>
                    </a:ext>
                  </a:extLst>
                </p:cNvPr>
                <p:cNvSpPr txBox="1"/>
                <p:nvPr/>
              </p:nvSpPr>
              <p:spPr>
                <a:xfrm>
                  <a:off x="2027924" y="3173683"/>
                  <a:ext cx="1453238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다키 M" pitchFamily="2" charset="-127"/>
                      <a:ea typeface="다키 M" pitchFamily="2" charset="-127"/>
                    </a:rPr>
                    <a:t>Consumer</a:t>
                  </a:r>
                  <a:r>
                    <a:rPr lang="ko-KR" altLang="en-US" dirty="0">
                      <a:latin typeface="다키 M" pitchFamily="2" charset="-127"/>
                      <a:ea typeface="다키 M" pitchFamily="2" charset="-127"/>
                    </a:rPr>
                    <a:t> </a:t>
                  </a:r>
                  <a:r>
                    <a:rPr lang="en-US" altLang="ko-KR" dirty="0">
                      <a:latin typeface="다키 M" pitchFamily="2" charset="-127"/>
                      <a:ea typeface="다키 M" pitchFamily="2" charset="-127"/>
                    </a:rPr>
                    <a:t>App</a:t>
                  </a:r>
                </a:p>
              </p:txBody>
            </p:sp>
          </p:grpSp>
          <p:pic>
            <p:nvPicPr>
              <p:cNvPr id="9" name="Picture 3" descr="C:\Users\user\Downloads\barista.png">
                <a:extLst>
                  <a:ext uri="{FF2B5EF4-FFF2-40B4-BE49-F238E27FC236}">
                    <a16:creationId xmlns="" xmlns:a16="http://schemas.microsoft.com/office/drawing/2014/main" id="{F9CC4FD9-68E8-3F47-B9F1-AF19551D0A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44656" y="2118460"/>
                <a:ext cx="1080862" cy="10808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" name="그룹 11">
              <a:extLst>
                <a:ext uri="{FF2B5EF4-FFF2-40B4-BE49-F238E27FC236}">
                  <a16:creationId xmlns="" xmlns:a16="http://schemas.microsoft.com/office/drawing/2014/main" id="{2FDE92A4-729C-6948-96B3-31F741F1A05F}"/>
                </a:ext>
              </a:extLst>
            </p:cNvPr>
            <p:cNvGrpSpPr/>
            <p:nvPr/>
          </p:nvGrpSpPr>
          <p:grpSpPr>
            <a:xfrm>
              <a:off x="378148" y="3049432"/>
              <a:ext cx="1453238" cy="2108361"/>
              <a:chOff x="1530276" y="1962709"/>
              <a:chExt cx="1453238" cy="2108361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="" xmlns:a16="http://schemas.microsoft.com/office/drawing/2014/main" id="{3AB8B0F9-93F4-8347-BE66-1662433F7589}"/>
                  </a:ext>
                </a:extLst>
              </p:cNvPr>
              <p:cNvGrpSpPr/>
              <p:nvPr/>
            </p:nvGrpSpPr>
            <p:grpSpPr>
              <a:xfrm>
                <a:off x="1530276" y="1962709"/>
                <a:ext cx="1453238" cy="2108361"/>
                <a:chOff x="2027924" y="1803986"/>
                <a:chExt cx="1453238" cy="2108361"/>
              </a:xfrm>
              <a:solidFill>
                <a:schemeClr val="bg1"/>
              </a:solidFill>
            </p:grpSpPr>
            <p:sp>
              <p:nvSpPr>
                <p:cNvPr id="15" name="모서리가 둥근 직사각형 14">
                  <a:extLst>
                    <a:ext uri="{FF2B5EF4-FFF2-40B4-BE49-F238E27FC236}">
                      <a16:creationId xmlns="" xmlns:a16="http://schemas.microsoft.com/office/drawing/2014/main" id="{2ECF9203-3444-AD42-BB7E-1BAA4EB74039}"/>
                    </a:ext>
                  </a:extLst>
                </p:cNvPr>
                <p:cNvSpPr/>
                <p:nvPr/>
              </p:nvSpPr>
              <p:spPr>
                <a:xfrm>
                  <a:off x="2072696" y="1803986"/>
                  <a:ext cx="1350988" cy="1353591"/>
                </a:xfrm>
                <a:prstGeom prst="roundRect">
                  <a:avLst/>
                </a:prstGeom>
                <a:grpFill/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다키 M" pitchFamily="2" charset="-127"/>
                    <a:ea typeface="다키 M" pitchFamily="2" charset="-127"/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="" xmlns:a16="http://schemas.microsoft.com/office/drawing/2014/main" id="{FBC16E79-8B85-EA4C-B7FB-CDD91912A20A}"/>
                    </a:ext>
                  </a:extLst>
                </p:cNvPr>
                <p:cNvSpPr txBox="1"/>
                <p:nvPr/>
              </p:nvSpPr>
              <p:spPr>
                <a:xfrm>
                  <a:off x="2027924" y="3173683"/>
                  <a:ext cx="1453238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다키 M" pitchFamily="2" charset="-127"/>
                      <a:ea typeface="다키 M" pitchFamily="2" charset="-127"/>
                    </a:rPr>
                    <a:t>Client</a:t>
                  </a:r>
                </a:p>
                <a:p>
                  <a:pPr algn="ctr"/>
                  <a:r>
                    <a:rPr lang="en-US" altLang="ko-KR" dirty="0">
                      <a:latin typeface="다키 M" pitchFamily="2" charset="-127"/>
                      <a:ea typeface="다키 M" pitchFamily="2" charset="-127"/>
                    </a:rPr>
                    <a:t>App</a:t>
                  </a:r>
                </a:p>
              </p:txBody>
            </p:sp>
          </p:grpSp>
          <p:pic>
            <p:nvPicPr>
              <p:cNvPr id="14" name="Picture 2" descr="C:\Users\user\Downloads\cashier.png">
                <a:extLst>
                  <a:ext uri="{FF2B5EF4-FFF2-40B4-BE49-F238E27FC236}">
                    <a16:creationId xmlns="" xmlns:a16="http://schemas.microsoft.com/office/drawing/2014/main" id="{AFFF43A7-D4A7-ED49-8832-CEB33C034D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35963" y="2124925"/>
                <a:ext cx="1029157" cy="1029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" name="그룹 16">
              <a:extLst>
                <a:ext uri="{FF2B5EF4-FFF2-40B4-BE49-F238E27FC236}">
                  <a16:creationId xmlns="" xmlns:a16="http://schemas.microsoft.com/office/drawing/2014/main" id="{4F12C15F-0F44-504C-B1CC-7C5342192C9A}"/>
                </a:ext>
              </a:extLst>
            </p:cNvPr>
            <p:cNvGrpSpPr/>
            <p:nvPr/>
          </p:nvGrpSpPr>
          <p:grpSpPr>
            <a:xfrm>
              <a:off x="6028697" y="3049432"/>
              <a:ext cx="1453238" cy="2108361"/>
              <a:chOff x="6012623" y="2488979"/>
              <a:chExt cx="1453238" cy="2108361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="" xmlns:a16="http://schemas.microsoft.com/office/drawing/2014/main" id="{5AA878B3-C1FD-9F41-A95E-F6C173A9DB94}"/>
                  </a:ext>
                </a:extLst>
              </p:cNvPr>
              <p:cNvGrpSpPr/>
              <p:nvPr/>
            </p:nvGrpSpPr>
            <p:grpSpPr>
              <a:xfrm>
                <a:off x="6012623" y="2488979"/>
                <a:ext cx="1453238" cy="2108361"/>
                <a:chOff x="2027924" y="1803986"/>
                <a:chExt cx="1453238" cy="2108361"/>
              </a:xfrm>
              <a:solidFill>
                <a:schemeClr val="bg1"/>
              </a:solidFill>
            </p:grpSpPr>
            <p:sp>
              <p:nvSpPr>
                <p:cNvPr id="20" name="모서리가 둥근 직사각형 19">
                  <a:extLst>
                    <a:ext uri="{FF2B5EF4-FFF2-40B4-BE49-F238E27FC236}">
                      <a16:creationId xmlns="" xmlns:a16="http://schemas.microsoft.com/office/drawing/2014/main" id="{794B5CA9-A396-A147-9163-763D03F14471}"/>
                    </a:ext>
                  </a:extLst>
                </p:cNvPr>
                <p:cNvSpPr/>
                <p:nvPr/>
              </p:nvSpPr>
              <p:spPr>
                <a:xfrm>
                  <a:off x="2072696" y="1803986"/>
                  <a:ext cx="1350988" cy="1353591"/>
                </a:xfrm>
                <a:prstGeom prst="roundRect">
                  <a:avLst/>
                </a:prstGeom>
                <a:grpFill/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다키 M" pitchFamily="2" charset="-127"/>
                    <a:ea typeface="다키 M" pitchFamily="2" charset="-127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="" xmlns:a16="http://schemas.microsoft.com/office/drawing/2014/main" id="{7A8A3DDA-FA0E-0D45-A355-515C61BA9176}"/>
                    </a:ext>
                  </a:extLst>
                </p:cNvPr>
                <p:cNvSpPr txBox="1"/>
                <p:nvPr/>
              </p:nvSpPr>
              <p:spPr>
                <a:xfrm>
                  <a:off x="2027924" y="3173683"/>
                  <a:ext cx="1453238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다키 M" pitchFamily="2" charset="-127"/>
                      <a:ea typeface="다키 M" pitchFamily="2" charset="-127"/>
                    </a:rPr>
                    <a:t>Manager</a:t>
                  </a:r>
                </a:p>
                <a:p>
                  <a:pPr algn="ctr"/>
                  <a:r>
                    <a:rPr lang="en-US" altLang="ko-KR" dirty="0">
                      <a:latin typeface="다키 M" pitchFamily="2" charset="-127"/>
                      <a:ea typeface="다키 M" pitchFamily="2" charset="-127"/>
                    </a:rPr>
                    <a:t>App</a:t>
                  </a:r>
                </a:p>
              </p:txBody>
            </p:sp>
          </p:grpSp>
          <p:pic>
            <p:nvPicPr>
              <p:cNvPr id="19" name="Picture 7" descr="C:\Users\user\Downloads\cog.png">
                <a:extLst>
                  <a:ext uri="{FF2B5EF4-FFF2-40B4-BE49-F238E27FC236}">
                    <a16:creationId xmlns="" xmlns:a16="http://schemas.microsoft.com/office/drawing/2014/main" id="{246028F5-88B8-614F-AF14-BE1DE0FBB2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02498" y="2624745"/>
                <a:ext cx="1073488" cy="10734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" name="그룹 21">
              <a:extLst>
                <a:ext uri="{FF2B5EF4-FFF2-40B4-BE49-F238E27FC236}">
                  <a16:creationId xmlns="" xmlns:a16="http://schemas.microsoft.com/office/drawing/2014/main" id="{2FEF4925-00B4-8D4E-B987-158C44914520}"/>
                </a:ext>
              </a:extLst>
            </p:cNvPr>
            <p:cNvGrpSpPr/>
            <p:nvPr/>
          </p:nvGrpSpPr>
          <p:grpSpPr>
            <a:xfrm>
              <a:off x="8792839" y="3049432"/>
              <a:ext cx="1453238" cy="2108361"/>
              <a:chOff x="8706873" y="2065290"/>
              <a:chExt cx="1453238" cy="2108361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="" xmlns:a16="http://schemas.microsoft.com/office/drawing/2014/main" id="{F5806580-B3E5-5E44-A214-5099BC880405}"/>
                  </a:ext>
                </a:extLst>
              </p:cNvPr>
              <p:cNvGrpSpPr/>
              <p:nvPr/>
            </p:nvGrpSpPr>
            <p:grpSpPr>
              <a:xfrm>
                <a:off x="8706873" y="2065290"/>
                <a:ext cx="1453238" cy="2108361"/>
                <a:chOff x="2027924" y="1803986"/>
                <a:chExt cx="1453238" cy="2108361"/>
              </a:xfrm>
              <a:solidFill>
                <a:schemeClr val="bg1"/>
              </a:solidFill>
            </p:grpSpPr>
            <p:sp>
              <p:nvSpPr>
                <p:cNvPr id="25" name="모서리가 둥근 직사각형 24">
                  <a:extLst>
                    <a:ext uri="{FF2B5EF4-FFF2-40B4-BE49-F238E27FC236}">
                      <a16:creationId xmlns="" xmlns:a16="http://schemas.microsoft.com/office/drawing/2014/main" id="{3CE1A791-63AE-B343-ACAC-5352831E785C}"/>
                    </a:ext>
                  </a:extLst>
                </p:cNvPr>
                <p:cNvSpPr/>
                <p:nvPr/>
              </p:nvSpPr>
              <p:spPr>
                <a:xfrm>
                  <a:off x="2072696" y="1803986"/>
                  <a:ext cx="1350988" cy="1353591"/>
                </a:xfrm>
                <a:prstGeom prst="roundRect">
                  <a:avLst/>
                </a:prstGeom>
                <a:grpFill/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다키 M" pitchFamily="2" charset="-127"/>
                    <a:ea typeface="다키 M" pitchFamily="2" charset="-127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="" xmlns:a16="http://schemas.microsoft.com/office/drawing/2014/main" id="{73E7F0D3-64E7-194E-A203-6DC642017729}"/>
                    </a:ext>
                  </a:extLst>
                </p:cNvPr>
                <p:cNvSpPr txBox="1"/>
                <p:nvPr/>
              </p:nvSpPr>
              <p:spPr>
                <a:xfrm>
                  <a:off x="2027924" y="3173683"/>
                  <a:ext cx="1453238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다키 M" pitchFamily="2" charset="-127"/>
                      <a:ea typeface="다키 M" pitchFamily="2" charset="-127"/>
                    </a:rPr>
                    <a:t>Worker App</a:t>
                  </a:r>
                </a:p>
              </p:txBody>
            </p:sp>
          </p:grpSp>
          <p:pic>
            <p:nvPicPr>
              <p:cNvPr id="24" name="Picture 5" descr="C:\Users\user\Downloads\espresso.png">
                <a:extLst>
                  <a:ext uri="{FF2B5EF4-FFF2-40B4-BE49-F238E27FC236}">
                    <a16:creationId xmlns="" xmlns:a16="http://schemas.microsoft.com/office/drawing/2014/main" id="{185A434F-7F71-9F47-B6E3-431FE6153F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93368" y="2227506"/>
                <a:ext cx="1067539" cy="10675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7" name="직선 화살표 연결선 26">
              <a:extLst>
                <a:ext uri="{FF2B5EF4-FFF2-40B4-BE49-F238E27FC236}">
                  <a16:creationId xmlns="" xmlns:a16="http://schemas.microsoft.com/office/drawing/2014/main" id="{C85ADD5A-2C1E-F846-A7D7-CBA8BF6D8313}"/>
                </a:ext>
              </a:extLst>
            </p:cNvPr>
            <p:cNvCxnSpPr/>
            <p:nvPr/>
          </p:nvCxnSpPr>
          <p:spPr>
            <a:xfrm>
              <a:off x="1938456" y="3468629"/>
              <a:ext cx="1156463" cy="0"/>
            </a:xfrm>
            <a:prstGeom prst="straightConnector1">
              <a:avLst/>
            </a:prstGeom>
            <a:ln w="7620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="" xmlns:a16="http://schemas.microsoft.com/office/drawing/2014/main" id="{8E4D0015-53FA-644B-8B5C-1F8ECAF3B720}"/>
                </a:ext>
              </a:extLst>
            </p:cNvPr>
            <p:cNvCxnSpPr/>
            <p:nvPr/>
          </p:nvCxnSpPr>
          <p:spPr>
            <a:xfrm flipH="1">
              <a:off x="1905921" y="4044693"/>
              <a:ext cx="1156462" cy="0"/>
            </a:xfrm>
            <a:prstGeom prst="straightConnector1">
              <a:avLst/>
            </a:prstGeom>
            <a:ln w="7620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="" xmlns:a16="http://schemas.microsoft.com/office/drawing/2014/main" id="{875ACC1C-140F-1A43-8966-028C52EE9A87}"/>
                </a:ext>
              </a:extLst>
            </p:cNvPr>
            <p:cNvCxnSpPr/>
            <p:nvPr/>
          </p:nvCxnSpPr>
          <p:spPr>
            <a:xfrm>
              <a:off x="4758939" y="3468629"/>
              <a:ext cx="1156463" cy="0"/>
            </a:xfrm>
            <a:prstGeom prst="straightConnector1">
              <a:avLst/>
            </a:prstGeom>
            <a:ln w="76200">
              <a:solidFill>
                <a:srgbClr val="D3036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="" xmlns:a16="http://schemas.microsoft.com/office/drawing/2014/main" id="{99BE598E-240F-8A41-A198-145980097FE3}"/>
                </a:ext>
              </a:extLst>
            </p:cNvPr>
            <p:cNvCxnSpPr/>
            <p:nvPr/>
          </p:nvCxnSpPr>
          <p:spPr>
            <a:xfrm>
              <a:off x="7567251" y="3468629"/>
              <a:ext cx="1156463" cy="0"/>
            </a:xfrm>
            <a:prstGeom prst="straightConnector1">
              <a:avLst/>
            </a:prstGeom>
            <a:ln w="76200">
              <a:solidFill>
                <a:srgbClr val="D3036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="" xmlns:a16="http://schemas.microsoft.com/office/drawing/2014/main" id="{23B025C4-3B59-4A4E-8964-2205C4D66815}"/>
                </a:ext>
              </a:extLst>
            </p:cNvPr>
            <p:cNvCxnSpPr/>
            <p:nvPr/>
          </p:nvCxnSpPr>
          <p:spPr>
            <a:xfrm flipH="1">
              <a:off x="4726283" y="4007711"/>
              <a:ext cx="1156462" cy="0"/>
            </a:xfrm>
            <a:prstGeom prst="straightConnector1">
              <a:avLst/>
            </a:prstGeom>
            <a:ln w="76200">
              <a:solidFill>
                <a:srgbClr val="2484C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="" xmlns:a16="http://schemas.microsoft.com/office/drawing/2014/main" id="{9115338E-AE86-1A48-93DA-94B94D089ACE}"/>
                </a:ext>
              </a:extLst>
            </p:cNvPr>
            <p:cNvCxnSpPr/>
            <p:nvPr/>
          </p:nvCxnSpPr>
          <p:spPr>
            <a:xfrm flipH="1">
              <a:off x="7534594" y="4001313"/>
              <a:ext cx="1156462" cy="0"/>
            </a:xfrm>
            <a:prstGeom prst="straightConnector1">
              <a:avLst/>
            </a:prstGeom>
            <a:ln w="76200">
              <a:solidFill>
                <a:srgbClr val="2484C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0CBF400A-88B4-DE42-89D6-003A4D5B16CD}"/>
                </a:ext>
              </a:extLst>
            </p:cNvPr>
            <p:cNvSpPr txBox="1"/>
            <p:nvPr/>
          </p:nvSpPr>
          <p:spPr>
            <a:xfrm>
              <a:off x="1622456" y="2850794"/>
              <a:ext cx="172339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다키 M" pitchFamily="2" charset="-127"/>
                  <a:ea typeface="다키 M" pitchFamily="2" charset="-127"/>
                </a:rPr>
                <a:t>1.</a:t>
              </a:r>
              <a:r>
                <a:rPr lang="ko-KR" altLang="en-US" dirty="0">
                  <a:latin typeface="다키 M" pitchFamily="2" charset="-127"/>
                  <a:ea typeface="다키 M" pitchFamily="2" charset="-127"/>
                </a:rPr>
                <a:t>주문요청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3CF27D9F-A12C-6744-A58C-A22E50E71CB3}"/>
                </a:ext>
              </a:extLst>
            </p:cNvPr>
            <p:cNvSpPr txBox="1"/>
            <p:nvPr/>
          </p:nvSpPr>
          <p:spPr>
            <a:xfrm>
              <a:off x="1773908" y="4455288"/>
              <a:ext cx="1371287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다키 M" pitchFamily="2" charset="-127"/>
                  <a:ea typeface="다키 M" pitchFamily="2" charset="-127"/>
                </a:rPr>
                <a:t>4.</a:t>
              </a:r>
              <a:r>
                <a:rPr lang="ko-KR" altLang="en-US" dirty="0">
                  <a:latin typeface="다키 M" pitchFamily="2" charset="-127"/>
                  <a:ea typeface="다키 M" pitchFamily="2" charset="-127"/>
                </a:rPr>
                <a:t>주문응답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5EE387D2-592F-FA4B-BF58-AC824DBCAB56}"/>
                </a:ext>
              </a:extLst>
            </p:cNvPr>
            <p:cNvSpPr txBox="1"/>
            <p:nvPr/>
          </p:nvSpPr>
          <p:spPr>
            <a:xfrm>
              <a:off x="4475474" y="2837767"/>
              <a:ext cx="172339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다키 M" pitchFamily="2" charset="-127"/>
                  <a:ea typeface="다키 M" pitchFamily="2" charset="-127"/>
                </a:rPr>
                <a:t>2.</a:t>
              </a:r>
              <a:r>
                <a:rPr lang="ko-KR" altLang="en-US" dirty="0">
                  <a:latin typeface="다키 M" pitchFamily="2" charset="-127"/>
                  <a:ea typeface="다키 M" pitchFamily="2" charset="-127"/>
                </a:rPr>
                <a:t>자원요청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F57301A4-2BD4-1F47-AFFF-5BE254F827F0}"/>
                </a:ext>
              </a:extLst>
            </p:cNvPr>
            <p:cNvSpPr txBox="1"/>
            <p:nvPr/>
          </p:nvSpPr>
          <p:spPr>
            <a:xfrm>
              <a:off x="7225966" y="2850794"/>
              <a:ext cx="172339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다키 M" pitchFamily="2" charset="-127"/>
                  <a:ea typeface="다키 M" pitchFamily="2" charset="-127"/>
                </a:rPr>
                <a:t>2.</a:t>
              </a:r>
              <a:r>
                <a:rPr lang="ko-KR" altLang="en-US" dirty="0">
                  <a:latin typeface="다키 M" pitchFamily="2" charset="-127"/>
                  <a:ea typeface="다키 M" pitchFamily="2" charset="-127"/>
                </a:rPr>
                <a:t>자원요청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42DF5B0B-9F21-7345-A798-7451C8F2AE41}"/>
                </a:ext>
              </a:extLst>
            </p:cNvPr>
            <p:cNvSpPr txBox="1"/>
            <p:nvPr/>
          </p:nvSpPr>
          <p:spPr>
            <a:xfrm>
              <a:off x="7251129" y="4356741"/>
              <a:ext cx="172339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다키 M" pitchFamily="2" charset="-127"/>
                  <a:ea typeface="다키 M" pitchFamily="2" charset="-127"/>
                </a:rPr>
                <a:t>3.</a:t>
              </a:r>
              <a:r>
                <a:rPr lang="ko-KR" altLang="en-US" dirty="0">
                  <a:latin typeface="다키 M" pitchFamily="2" charset="-127"/>
                  <a:ea typeface="다키 M" pitchFamily="2" charset="-127"/>
                </a:rPr>
                <a:t>자원응답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EA2258EC-B022-6348-B373-D8F54DE9CAF7}"/>
                </a:ext>
              </a:extLst>
            </p:cNvPr>
            <p:cNvSpPr txBox="1"/>
            <p:nvPr/>
          </p:nvSpPr>
          <p:spPr>
            <a:xfrm>
              <a:off x="4475473" y="4403023"/>
              <a:ext cx="172339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다키 M" pitchFamily="2" charset="-127"/>
                  <a:ea typeface="다키 M" pitchFamily="2" charset="-127"/>
                </a:rPr>
                <a:t>3.</a:t>
              </a:r>
              <a:r>
                <a:rPr lang="ko-KR" altLang="en-US" dirty="0">
                  <a:latin typeface="다키 M" pitchFamily="2" charset="-127"/>
                  <a:ea typeface="다키 M" pitchFamily="2" charset="-127"/>
                </a:rPr>
                <a:t>자원응답</a:t>
              </a:r>
            </a:p>
          </p:txBody>
        </p:sp>
      </p:grpSp>
      <p:sp>
        <p:nvSpPr>
          <p:cNvPr id="44" name="모서리가 둥근 직사각형 43">
            <a:extLst>
              <a:ext uri="{FF2B5EF4-FFF2-40B4-BE49-F238E27FC236}">
                <a16:creationId xmlns="" xmlns:a16="http://schemas.microsoft.com/office/drawing/2014/main" id="{7183FD9E-05C0-E443-8A8B-056DB12FE4E9}"/>
              </a:ext>
            </a:extLst>
          </p:cNvPr>
          <p:cNvSpPr/>
          <p:nvPr/>
        </p:nvSpPr>
        <p:spPr>
          <a:xfrm>
            <a:off x="230112" y="2464195"/>
            <a:ext cx="4284973" cy="2632871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5AAE2B0E-4750-6F45-B681-69E9D35D8E9A}"/>
              </a:ext>
            </a:extLst>
          </p:cNvPr>
          <p:cNvSpPr txBox="1"/>
          <p:nvPr/>
        </p:nvSpPr>
        <p:spPr>
          <a:xfrm>
            <a:off x="551846" y="1876055"/>
            <a:ext cx="3503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800" b="1" dirty="0">
                <a:solidFill>
                  <a:schemeClr val="accent3"/>
                </a:solidFill>
              </a:rPr>
              <a:t>InvalidValue </a:t>
            </a:r>
            <a:r>
              <a:rPr kumimoji="1" lang="en-US" altLang="ko-KR" sz="2800" b="1" dirty="0">
                <a:solidFill>
                  <a:schemeClr val="accent3"/>
                </a:solidFill>
              </a:rPr>
              <a:t>Exception</a:t>
            </a:r>
            <a:endParaRPr kumimoji="1" lang="x-none" altLang="en-US" sz="2800" b="1" dirty="0">
              <a:solidFill>
                <a:schemeClr val="accent3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B6708EBE-0E55-FD45-BA32-A0E1AFFECFC0}"/>
              </a:ext>
            </a:extLst>
          </p:cNvPr>
          <p:cNvSpPr/>
          <p:nvPr/>
        </p:nvSpPr>
        <p:spPr>
          <a:xfrm>
            <a:off x="0" y="5319883"/>
            <a:ext cx="113070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x-none" sz="1800" dirty="0"/>
              <a:t>{“</a:t>
            </a:r>
            <a:r>
              <a:rPr kumimoji="1" lang="en-US" altLang="x-none" sz="1800" b="1" dirty="0"/>
              <a:t>id</a:t>
            </a:r>
            <a:r>
              <a:rPr kumimoji="1" lang="en-US" altLang="x-none" sz="1800" dirty="0"/>
              <a:t>” : 1, “</a:t>
            </a:r>
            <a:r>
              <a:rPr kumimoji="1" lang="en-US" altLang="x-none" sz="1800" b="1" dirty="0"/>
              <a:t>menu</a:t>
            </a:r>
            <a:r>
              <a:rPr kumimoji="1" lang="en-US" altLang="x-none" sz="1800" dirty="0"/>
              <a:t>” : </a:t>
            </a:r>
            <a:r>
              <a:rPr kumimoji="1" lang="en-US" altLang="x-none" sz="1800" b="1" dirty="0">
                <a:solidFill>
                  <a:srgbClr val="FF0000"/>
                </a:solidFill>
              </a:rPr>
              <a:t>null</a:t>
            </a:r>
            <a:r>
              <a:rPr kumimoji="1" lang="en-US" altLang="ko-KR" sz="1800" dirty="0"/>
              <a:t>,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“</a:t>
            </a:r>
            <a:r>
              <a:rPr kumimoji="1" lang="en-US" altLang="ko-KR" sz="1800" b="1" dirty="0" err="1"/>
              <a:t>beverageType</a:t>
            </a:r>
            <a:r>
              <a:rPr kumimoji="1" lang="en-US" altLang="ko-KR" sz="1800" dirty="0"/>
              <a:t>” : </a:t>
            </a:r>
            <a:r>
              <a:rPr kumimoji="1" lang="en-US" altLang="ko-KR" sz="1800" dirty="0" err="1"/>
              <a:t>BeverageType</a:t>
            </a:r>
            <a:r>
              <a:rPr kumimoji="1" lang="en-US" altLang="ko-KR" sz="1800" dirty="0"/>
              <a:t>.</a:t>
            </a:r>
            <a:r>
              <a:rPr lang="en" altLang="x-none" sz="1800" i="1" dirty="0"/>
              <a:t> COFFEE</a:t>
            </a:r>
            <a:r>
              <a:rPr kumimoji="1" lang="en-US" altLang="ko-KR" sz="1800" dirty="0"/>
              <a:t> , “</a:t>
            </a:r>
            <a:r>
              <a:rPr kumimoji="1" lang="en-US" altLang="ko-KR" sz="1800" b="1" dirty="0"/>
              <a:t>date</a:t>
            </a:r>
            <a:r>
              <a:rPr kumimoji="1" lang="en-US" altLang="ko-KR" sz="1800" dirty="0"/>
              <a:t>” : Date</a:t>
            </a:r>
            <a:r>
              <a:rPr kumimoji="1" lang="en-US" altLang="x-none" sz="1800" dirty="0"/>
              <a:t>}</a:t>
            </a:r>
            <a:endParaRPr kumimoji="1" lang="x-none" altLang="en-US" sz="1800" dirty="0"/>
          </a:p>
        </p:txBody>
      </p:sp>
      <p:pic>
        <p:nvPicPr>
          <p:cNvPr id="39" name="그림 38">
            <a:extLst>
              <a:ext uri="{FF2B5EF4-FFF2-40B4-BE49-F238E27FC236}">
                <a16:creationId xmlns="" xmlns:a16="http://schemas.microsoft.com/office/drawing/2014/main" id="{9DD4FA85-D4B7-0742-BE53-3E20A2179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9818" y="2653516"/>
            <a:ext cx="480497" cy="48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398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예외처리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Exception 3: </a:t>
            </a:r>
            <a:r>
              <a:rPr lang="en-US" altLang="ko-KR" dirty="0" err="1"/>
              <a:t>JsonParseException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283D8C13-BDA7-B540-9442-F48157882DC4}"/>
              </a:ext>
            </a:extLst>
          </p:cNvPr>
          <p:cNvGrpSpPr/>
          <p:nvPr/>
        </p:nvGrpSpPr>
        <p:grpSpPr>
          <a:xfrm>
            <a:off x="253080" y="2645910"/>
            <a:ext cx="9867929" cy="2320026"/>
            <a:chOff x="378148" y="2837767"/>
            <a:chExt cx="9867929" cy="2320026"/>
          </a:xfrm>
        </p:grpSpPr>
        <p:grpSp>
          <p:nvGrpSpPr>
            <p:cNvPr id="6" name="그룹 5">
              <a:extLst>
                <a:ext uri="{FF2B5EF4-FFF2-40B4-BE49-F238E27FC236}">
                  <a16:creationId xmlns="" xmlns:a16="http://schemas.microsoft.com/office/drawing/2014/main" id="{C46B0257-71B1-2744-ABE4-406B77552CB7}"/>
                </a:ext>
              </a:extLst>
            </p:cNvPr>
            <p:cNvGrpSpPr/>
            <p:nvPr/>
          </p:nvGrpSpPr>
          <p:grpSpPr>
            <a:xfrm>
              <a:off x="3174763" y="3049432"/>
              <a:ext cx="1453238" cy="2108361"/>
              <a:chOff x="3258468" y="1982096"/>
              <a:chExt cx="1453238" cy="2108361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="" xmlns:a16="http://schemas.microsoft.com/office/drawing/2014/main" id="{50ACF2EA-3541-324C-AE82-572B3B73835A}"/>
                  </a:ext>
                </a:extLst>
              </p:cNvPr>
              <p:cNvGrpSpPr/>
              <p:nvPr/>
            </p:nvGrpSpPr>
            <p:grpSpPr>
              <a:xfrm>
                <a:off x="3258468" y="1982096"/>
                <a:ext cx="1453238" cy="2108361"/>
                <a:chOff x="2027924" y="1803986"/>
                <a:chExt cx="1453238" cy="2108361"/>
              </a:xfrm>
              <a:solidFill>
                <a:schemeClr val="bg1"/>
              </a:solidFill>
            </p:grpSpPr>
            <p:sp>
              <p:nvSpPr>
                <p:cNvPr id="10" name="모서리가 둥근 직사각형 9">
                  <a:extLst>
                    <a:ext uri="{FF2B5EF4-FFF2-40B4-BE49-F238E27FC236}">
                      <a16:creationId xmlns="" xmlns:a16="http://schemas.microsoft.com/office/drawing/2014/main" id="{2C56C145-16CD-DA40-8CD3-730E8CF37DB7}"/>
                    </a:ext>
                  </a:extLst>
                </p:cNvPr>
                <p:cNvSpPr/>
                <p:nvPr/>
              </p:nvSpPr>
              <p:spPr>
                <a:xfrm>
                  <a:off x="2072696" y="1803986"/>
                  <a:ext cx="1350988" cy="1353591"/>
                </a:xfrm>
                <a:prstGeom prst="roundRect">
                  <a:avLst/>
                </a:prstGeom>
                <a:grpFill/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다키 M" pitchFamily="2" charset="-127"/>
                    <a:ea typeface="다키 M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="" xmlns:a16="http://schemas.microsoft.com/office/drawing/2014/main" id="{E994B54B-FB81-724C-B77D-BCEEE4272B94}"/>
                    </a:ext>
                  </a:extLst>
                </p:cNvPr>
                <p:cNvSpPr txBox="1"/>
                <p:nvPr/>
              </p:nvSpPr>
              <p:spPr>
                <a:xfrm>
                  <a:off x="2027924" y="3173683"/>
                  <a:ext cx="1453238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다키 M" pitchFamily="2" charset="-127"/>
                      <a:ea typeface="다키 M" pitchFamily="2" charset="-127"/>
                    </a:rPr>
                    <a:t>Consumer</a:t>
                  </a:r>
                  <a:r>
                    <a:rPr lang="ko-KR" altLang="en-US" dirty="0">
                      <a:latin typeface="다키 M" pitchFamily="2" charset="-127"/>
                      <a:ea typeface="다키 M" pitchFamily="2" charset="-127"/>
                    </a:rPr>
                    <a:t> </a:t>
                  </a:r>
                  <a:r>
                    <a:rPr lang="en-US" altLang="ko-KR" dirty="0">
                      <a:latin typeface="다키 M" pitchFamily="2" charset="-127"/>
                      <a:ea typeface="다키 M" pitchFamily="2" charset="-127"/>
                    </a:rPr>
                    <a:t>App</a:t>
                  </a:r>
                </a:p>
              </p:txBody>
            </p:sp>
          </p:grpSp>
          <p:pic>
            <p:nvPicPr>
              <p:cNvPr id="9" name="Picture 3" descr="C:\Users\user\Downloads\barista.png">
                <a:extLst>
                  <a:ext uri="{FF2B5EF4-FFF2-40B4-BE49-F238E27FC236}">
                    <a16:creationId xmlns="" xmlns:a16="http://schemas.microsoft.com/office/drawing/2014/main" id="{F9CC4FD9-68E8-3F47-B9F1-AF19551D0A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44656" y="2118460"/>
                <a:ext cx="1080862" cy="10808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" name="그룹 11">
              <a:extLst>
                <a:ext uri="{FF2B5EF4-FFF2-40B4-BE49-F238E27FC236}">
                  <a16:creationId xmlns="" xmlns:a16="http://schemas.microsoft.com/office/drawing/2014/main" id="{2FDE92A4-729C-6948-96B3-31F741F1A05F}"/>
                </a:ext>
              </a:extLst>
            </p:cNvPr>
            <p:cNvGrpSpPr/>
            <p:nvPr/>
          </p:nvGrpSpPr>
          <p:grpSpPr>
            <a:xfrm>
              <a:off x="378148" y="3049432"/>
              <a:ext cx="1453238" cy="2108361"/>
              <a:chOff x="1530276" y="1962709"/>
              <a:chExt cx="1453238" cy="2108361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="" xmlns:a16="http://schemas.microsoft.com/office/drawing/2014/main" id="{3AB8B0F9-93F4-8347-BE66-1662433F7589}"/>
                  </a:ext>
                </a:extLst>
              </p:cNvPr>
              <p:cNvGrpSpPr/>
              <p:nvPr/>
            </p:nvGrpSpPr>
            <p:grpSpPr>
              <a:xfrm>
                <a:off x="1530276" y="1962709"/>
                <a:ext cx="1453238" cy="2108361"/>
                <a:chOff x="2027924" y="1803986"/>
                <a:chExt cx="1453238" cy="2108361"/>
              </a:xfrm>
              <a:solidFill>
                <a:schemeClr val="bg1"/>
              </a:solidFill>
            </p:grpSpPr>
            <p:sp>
              <p:nvSpPr>
                <p:cNvPr id="15" name="모서리가 둥근 직사각형 14">
                  <a:extLst>
                    <a:ext uri="{FF2B5EF4-FFF2-40B4-BE49-F238E27FC236}">
                      <a16:creationId xmlns="" xmlns:a16="http://schemas.microsoft.com/office/drawing/2014/main" id="{2ECF9203-3444-AD42-BB7E-1BAA4EB74039}"/>
                    </a:ext>
                  </a:extLst>
                </p:cNvPr>
                <p:cNvSpPr/>
                <p:nvPr/>
              </p:nvSpPr>
              <p:spPr>
                <a:xfrm>
                  <a:off x="2072696" y="1803986"/>
                  <a:ext cx="1350988" cy="1353591"/>
                </a:xfrm>
                <a:prstGeom prst="roundRect">
                  <a:avLst/>
                </a:prstGeom>
                <a:grpFill/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다키 M" pitchFamily="2" charset="-127"/>
                    <a:ea typeface="다키 M" pitchFamily="2" charset="-127"/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="" xmlns:a16="http://schemas.microsoft.com/office/drawing/2014/main" id="{FBC16E79-8B85-EA4C-B7FB-CDD91912A20A}"/>
                    </a:ext>
                  </a:extLst>
                </p:cNvPr>
                <p:cNvSpPr txBox="1"/>
                <p:nvPr/>
              </p:nvSpPr>
              <p:spPr>
                <a:xfrm>
                  <a:off x="2027924" y="3173683"/>
                  <a:ext cx="1453238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다키 M" pitchFamily="2" charset="-127"/>
                      <a:ea typeface="다키 M" pitchFamily="2" charset="-127"/>
                    </a:rPr>
                    <a:t>Client</a:t>
                  </a:r>
                </a:p>
                <a:p>
                  <a:pPr algn="ctr"/>
                  <a:r>
                    <a:rPr lang="en-US" altLang="ko-KR" dirty="0">
                      <a:latin typeface="다키 M" pitchFamily="2" charset="-127"/>
                      <a:ea typeface="다키 M" pitchFamily="2" charset="-127"/>
                    </a:rPr>
                    <a:t>App</a:t>
                  </a:r>
                </a:p>
              </p:txBody>
            </p:sp>
          </p:grpSp>
          <p:pic>
            <p:nvPicPr>
              <p:cNvPr id="14" name="Picture 2" descr="C:\Users\user\Downloads\cashier.png">
                <a:extLst>
                  <a:ext uri="{FF2B5EF4-FFF2-40B4-BE49-F238E27FC236}">
                    <a16:creationId xmlns="" xmlns:a16="http://schemas.microsoft.com/office/drawing/2014/main" id="{AFFF43A7-D4A7-ED49-8832-CEB33C034D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35963" y="2124925"/>
                <a:ext cx="1029157" cy="1029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" name="그룹 16">
              <a:extLst>
                <a:ext uri="{FF2B5EF4-FFF2-40B4-BE49-F238E27FC236}">
                  <a16:creationId xmlns="" xmlns:a16="http://schemas.microsoft.com/office/drawing/2014/main" id="{4F12C15F-0F44-504C-B1CC-7C5342192C9A}"/>
                </a:ext>
              </a:extLst>
            </p:cNvPr>
            <p:cNvGrpSpPr/>
            <p:nvPr/>
          </p:nvGrpSpPr>
          <p:grpSpPr>
            <a:xfrm>
              <a:off x="6028697" y="3049432"/>
              <a:ext cx="1453238" cy="2108361"/>
              <a:chOff x="6012623" y="2488979"/>
              <a:chExt cx="1453238" cy="2108361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="" xmlns:a16="http://schemas.microsoft.com/office/drawing/2014/main" id="{5AA878B3-C1FD-9F41-A95E-F6C173A9DB94}"/>
                  </a:ext>
                </a:extLst>
              </p:cNvPr>
              <p:cNvGrpSpPr/>
              <p:nvPr/>
            </p:nvGrpSpPr>
            <p:grpSpPr>
              <a:xfrm>
                <a:off x="6012623" y="2488979"/>
                <a:ext cx="1453238" cy="2108361"/>
                <a:chOff x="2027924" y="1803986"/>
                <a:chExt cx="1453238" cy="2108361"/>
              </a:xfrm>
              <a:solidFill>
                <a:schemeClr val="bg1"/>
              </a:solidFill>
            </p:grpSpPr>
            <p:sp>
              <p:nvSpPr>
                <p:cNvPr id="20" name="모서리가 둥근 직사각형 19">
                  <a:extLst>
                    <a:ext uri="{FF2B5EF4-FFF2-40B4-BE49-F238E27FC236}">
                      <a16:creationId xmlns="" xmlns:a16="http://schemas.microsoft.com/office/drawing/2014/main" id="{794B5CA9-A396-A147-9163-763D03F14471}"/>
                    </a:ext>
                  </a:extLst>
                </p:cNvPr>
                <p:cNvSpPr/>
                <p:nvPr/>
              </p:nvSpPr>
              <p:spPr>
                <a:xfrm>
                  <a:off x="2072696" y="1803986"/>
                  <a:ext cx="1350988" cy="1353591"/>
                </a:xfrm>
                <a:prstGeom prst="roundRect">
                  <a:avLst/>
                </a:prstGeom>
                <a:grpFill/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다키 M" pitchFamily="2" charset="-127"/>
                    <a:ea typeface="다키 M" pitchFamily="2" charset="-127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="" xmlns:a16="http://schemas.microsoft.com/office/drawing/2014/main" id="{7A8A3DDA-FA0E-0D45-A355-515C61BA9176}"/>
                    </a:ext>
                  </a:extLst>
                </p:cNvPr>
                <p:cNvSpPr txBox="1"/>
                <p:nvPr/>
              </p:nvSpPr>
              <p:spPr>
                <a:xfrm>
                  <a:off x="2027924" y="3173683"/>
                  <a:ext cx="1453238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다키 M" pitchFamily="2" charset="-127"/>
                      <a:ea typeface="다키 M" pitchFamily="2" charset="-127"/>
                    </a:rPr>
                    <a:t>Manager</a:t>
                  </a:r>
                </a:p>
                <a:p>
                  <a:pPr algn="ctr"/>
                  <a:r>
                    <a:rPr lang="en-US" altLang="ko-KR" dirty="0">
                      <a:latin typeface="다키 M" pitchFamily="2" charset="-127"/>
                      <a:ea typeface="다키 M" pitchFamily="2" charset="-127"/>
                    </a:rPr>
                    <a:t>App</a:t>
                  </a:r>
                </a:p>
              </p:txBody>
            </p:sp>
          </p:grpSp>
          <p:pic>
            <p:nvPicPr>
              <p:cNvPr id="19" name="Picture 7" descr="C:\Users\user\Downloads\cog.png">
                <a:extLst>
                  <a:ext uri="{FF2B5EF4-FFF2-40B4-BE49-F238E27FC236}">
                    <a16:creationId xmlns="" xmlns:a16="http://schemas.microsoft.com/office/drawing/2014/main" id="{246028F5-88B8-614F-AF14-BE1DE0FBB2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02498" y="2624745"/>
                <a:ext cx="1073488" cy="10734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" name="그룹 21">
              <a:extLst>
                <a:ext uri="{FF2B5EF4-FFF2-40B4-BE49-F238E27FC236}">
                  <a16:creationId xmlns="" xmlns:a16="http://schemas.microsoft.com/office/drawing/2014/main" id="{2FEF4925-00B4-8D4E-B987-158C44914520}"/>
                </a:ext>
              </a:extLst>
            </p:cNvPr>
            <p:cNvGrpSpPr/>
            <p:nvPr/>
          </p:nvGrpSpPr>
          <p:grpSpPr>
            <a:xfrm>
              <a:off x="8792839" y="3049432"/>
              <a:ext cx="1453238" cy="2108361"/>
              <a:chOff x="8706873" y="2065290"/>
              <a:chExt cx="1453238" cy="2108361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="" xmlns:a16="http://schemas.microsoft.com/office/drawing/2014/main" id="{F5806580-B3E5-5E44-A214-5099BC880405}"/>
                  </a:ext>
                </a:extLst>
              </p:cNvPr>
              <p:cNvGrpSpPr/>
              <p:nvPr/>
            </p:nvGrpSpPr>
            <p:grpSpPr>
              <a:xfrm>
                <a:off x="8706873" y="2065290"/>
                <a:ext cx="1453238" cy="2108361"/>
                <a:chOff x="2027924" y="1803986"/>
                <a:chExt cx="1453238" cy="2108361"/>
              </a:xfrm>
              <a:solidFill>
                <a:schemeClr val="bg1"/>
              </a:solidFill>
            </p:grpSpPr>
            <p:sp>
              <p:nvSpPr>
                <p:cNvPr id="25" name="모서리가 둥근 직사각형 24">
                  <a:extLst>
                    <a:ext uri="{FF2B5EF4-FFF2-40B4-BE49-F238E27FC236}">
                      <a16:creationId xmlns="" xmlns:a16="http://schemas.microsoft.com/office/drawing/2014/main" id="{3CE1A791-63AE-B343-ACAC-5352831E785C}"/>
                    </a:ext>
                  </a:extLst>
                </p:cNvPr>
                <p:cNvSpPr/>
                <p:nvPr/>
              </p:nvSpPr>
              <p:spPr>
                <a:xfrm>
                  <a:off x="2072696" y="1803986"/>
                  <a:ext cx="1350988" cy="1353591"/>
                </a:xfrm>
                <a:prstGeom prst="roundRect">
                  <a:avLst/>
                </a:prstGeom>
                <a:grpFill/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다키 M" pitchFamily="2" charset="-127"/>
                    <a:ea typeface="다키 M" pitchFamily="2" charset="-127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="" xmlns:a16="http://schemas.microsoft.com/office/drawing/2014/main" id="{73E7F0D3-64E7-194E-A203-6DC642017729}"/>
                    </a:ext>
                  </a:extLst>
                </p:cNvPr>
                <p:cNvSpPr txBox="1"/>
                <p:nvPr/>
              </p:nvSpPr>
              <p:spPr>
                <a:xfrm>
                  <a:off x="2027924" y="3173683"/>
                  <a:ext cx="1453238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다키 M" pitchFamily="2" charset="-127"/>
                      <a:ea typeface="다키 M" pitchFamily="2" charset="-127"/>
                    </a:rPr>
                    <a:t>Worker App</a:t>
                  </a:r>
                </a:p>
              </p:txBody>
            </p:sp>
          </p:grpSp>
          <p:pic>
            <p:nvPicPr>
              <p:cNvPr id="24" name="Picture 5" descr="C:\Users\user\Downloads\espresso.png">
                <a:extLst>
                  <a:ext uri="{FF2B5EF4-FFF2-40B4-BE49-F238E27FC236}">
                    <a16:creationId xmlns="" xmlns:a16="http://schemas.microsoft.com/office/drawing/2014/main" id="{185A434F-7F71-9F47-B6E3-431FE6153F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93368" y="2227506"/>
                <a:ext cx="1067539" cy="10675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7" name="직선 화살표 연결선 26">
              <a:extLst>
                <a:ext uri="{FF2B5EF4-FFF2-40B4-BE49-F238E27FC236}">
                  <a16:creationId xmlns="" xmlns:a16="http://schemas.microsoft.com/office/drawing/2014/main" id="{C85ADD5A-2C1E-F846-A7D7-CBA8BF6D8313}"/>
                </a:ext>
              </a:extLst>
            </p:cNvPr>
            <p:cNvCxnSpPr/>
            <p:nvPr/>
          </p:nvCxnSpPr>
          <p:spPr>
            <a:xfrm>
              <a:off x="1938456" y="3468629"/>
              <a:ext cx="1156463" cy="0"/>
            </a:xfrm>
            <a:prstGeom prst="straightConnector1">
              <a:avLst/>
            </a:prstGeom>
            <a:ln w="7620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="" xmlns:a16="http://schemas.microsoft.com/office/drawing/2014/main" id="{8E4D0015-53FA-644B-8B5C-1F8ECAF3B720}"/>
                </a:ext>
              </a:extLst>
            </p:cNvPr>
            <p:cNvCxnSpPr/>
            <p:nvPr/>
          </p:nvCxnSpPr>
          <p:spPr>
            <a:xfrm flipH="1">
              <a:off x="1905921" y="4044693"/>
              <a:ext cx="1156462" cy="0"/>
            </a:xfrm>
            <a:prstGeom prst="straightConnector1">
              <a:avLst/>
            </a:prstGeom>
            <a:ln w="7620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="" xmlns:a16="http://schemas.microsoft.com/office/drawing/2014/main" id="{875ACC1C-140F-1A43-8966-028C52EE9A87}"/>
                </a:ext>
              </a:extLst>
            </p:cNvPr>
            <p:cNvCxnSpPr/>
            <p:nvPr/>
          </p:nvCxnSpPr>
          <p:spPr>
            <a:xfrm>
              <a:off x="4758939" y="3468629"/>
              <a:ext cx="1156463" cy="0"/>
            </a:xfrm>
            <a:prstGeom prst="straightConnector1">
              <a:avLst/>
            </a:prstGeom>
            <a:ln w="76200">
              <a:solidFill>
                <a:srgbClr val="D3036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="" xmlns:a16="http://schemas.microsoft.com/office/drawing/2014/main" id="{99BE598E-240F-8A41-A198-145980097FE3}"/>
                </a:ext>
              </a:extLst>
            </p:cNvPr>
            <p:cNvCxnSpPr/>
            <p:nvPr/>
          </p:nvCxnSpPr>
          <p:spPr>
            <a:xfrm>
              <a:off x="7567251" y="3468629"/>
              <a:ext cx="1156463" cy="0"/>
            </a:xfrm>
            <a:prstGeom prst="straightConnector1">
              <a:avLst/>
            </a:prstGeom>
            <a:ln w="76200">
              <a:solidFill>
                <a:srgbClr val="D3036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="" xmlns:a16="http://schemas.microsoft.com/office/drawing/2014/main" id="{23B025C4-3B59-4A4E-8964-2205C4D66815}"/>
                </a:ext>
              </a:extLst>
            </p:cNvPr>
            <p:cNvCxnSpPr/>
            <p:nvPr/>
          </p:nvCxnSpPr>
          <p:spPr>
            <a:xfrm flipH="1">
              <a:off x="4726283" y="4007711"/>
              <a:ext cx="1156462" cy="0"/>
            </a:xfrm>
            <a:prstGeom prst="straightConnector1">
              <a:avLst/>
            </a:prstGeom>
            <a:ln w="76200">
              <a:solidFill>
                <a:srgbClr val="2484C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="" xmlns:a16="http://schemas.microsoft.com/office/drawing/2014/main" id="{9115338E-AE86-1A48-93DA-94B94D089ACE}"/>
                </a:ext>
              </a:extLst>
            </p:cNvPr>
            <p:cNvCxnSpPr/>
            <p:nvPr/>
          </p:nvCxnSpPr>
          <p:spPr>
            <a:xfrm flipH="1">
              <a:off x="7534594" y="4001313"/>
              <a:ext cx="1156462" cy="0"/>
            </a:xfrm>
            <a:prstGeom prst="straightConnector1">
              <a:avLst/>
            </a:prstGeom>
            <a:ln w="76200">
              <a:solidFill>
                <a:srgbClr val="2484C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0CBF400A-88B4-DE42-89D6-003A4D5B16CD}"/>
                </a:ext>
              </a:extLst>
            </p:cNvPr>
            <p:cNvSpPr txBox="1"/>
            <p:nvPr/>
          </p:nvSpPr>
          <p:spPr>
            <a:xfrm>
              <a:off x="1622456" y="2850794"/>
              <a:ext cx="172339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다키 M" pitchFamily="2" charset="-127"/>
                  <a:ea typeface="다키 M" pitchFamily="2" charset="-127"/>
                </a:rPr>
                <a:t>1.</a:t>
              </a:r>
              <a:r>
                <a:rPr lang="ko-KR" altLang="en-US" dirty="0">
                  <a:latin typeface="다키 M" pitchFamily="2" charset="-127"/>
                  <a:ea typeface="다키 M" pitchFamily="2" charset="-127"/>
                </a:rPr>
                <a:t>주문요청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3CF27D9F-A12C-6744-A58C-A22E50E71CB3}"/>
                </a:ext>
              </a:extLst>
            </p:cNvPr>
            <p:cNvSpPr txBox="1"/>
            <p:nvPr/>
          </p:nvSpPr>
          <p:spPr>
            <a:xfrm>
              <a:off x="1773908" y="4455288"/>
              <a:ext cx="1371287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다키 M" pitchFamily="2" charset="-127"/>
                  <a:ea typeface="다키 M" pitchFamily="2" charset="-127"/>
                </a:rPr>
                <a:t>4.</a:t>
              </a:r>
              <a:r>
                <a:rPr lang="ko-KR" altLang="en-US" dirty="0">
                  <a:latin typeface="다키 M" pitchFamily="2" charset="-127"/>
                  <a:ea typeface="다키 M" pitchFamily="2" charset="-127"/>
                </a:rPr>
                <a:t>주문응답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5EE387D2-592F-FA4B-BF58-AC824DBCAB56}"/>
                </a:ext>
              </a:extLst>
            </p:cNvPr>
            <p:cNvSpPr txBox="1"/>
            <p:nvPr/>
          </p:nvSpPr>
          <p:spPr>
            <a:xfrm>
              <a:off x="4475474" y="2837767"/>
              <a:ext cx="172339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다키 M" pitchFamily="2" charset="-127"/>
                  <a:ea typeface="다키 M" pitchFamily="2" charset="-127"/>
                </a:rPr>
                <a:t>2.</a:t>
              </a:r>
              <a:r>
                <a:rPr lang="ko-KR" altLang="en-US" dirty="0">
                  <a:latin typeface="다키 M" pitchFamily="2" charset="-127"/>
                  <a:ea typeface="다키 M" pitchFamily="2" charset="-127"/>
                </a:rPr>
                <a:t>자원요청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F57301A4-2BD4-1F47-AFFF-5BE254F827F0}"/>
                </a:ext>
              </a:extLst>
            </p:cNvPr>
            <p:cNvSpPr txBox="1"/>
            <p:nvPr/>
          </p:nvSpPr>
          <p:spPr>
            <a:xfrm>
              <a:off x="7225966" y="2850794"/>
              <a:ext cx="172339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다키 M" pitchFamily="2" charset="-127"/>
                  <a:ea typeface="다키 M" pitchFamily="2" charset="-127"/>
                </a:rPr>
                <a:t>2.</a:t>
              </a:r>
              <a:r>
                <a:rPr lang="ko-KR" altLang="en-US" dirty="0">
                  <a:latin typeface="다키 M" pitchFamily="2" charset="-127"/>
                  <a:ea typeface="다키 M" pitchFamily="2" charset="-127"/>
                </a:rPr>
                <a:t>자원요청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42DF5B0B-9F21-7345-A798-7451C8F2AE41}"/>
                </a:ext>
              </a:extLst>
            </p:cNvPr>
            <p:cNvSpPr txBox="1"/>
            <p:nvPr/>
          </p:nvSpPr>
          <p:spPr>
            <a:xfrm>
              <a:off x="7251129" y="4356741"/>
              <a:ext cx="172339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다키 M" pitchFamily="2" charset="-127"/>
                  <a:ea typeface="다키 M" pitchFamily="2" charset="-127"/>
                </a:rPr>
                <a:t>3.</a:t>
              </a:r>
              <a:r>
                <a:rPr lang="ko-KR" altLang="en-US" dirty="0">
                  <a:latin typeface="다키 M" pitchFamily="2" charset="-127"/>
                  <a:ea typeface="다키 M" pitchFamily="2" charset="-127"/>
                </a:rPr>
                <a:t>자원응답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EA2258EC-B022-6348-B373-D8F54DE9CAF7}"/>
                </a:ext>
              </a:extLst>
            </p:cNvPr>
            <p:cNvSpPr txBox="1"/>
            <p:nvPr/>
          </p:nvSpPr>
          <p:spPr>
            <a:xfrm>
              <a:off x="4475473" y="4403023"/>
              <a:ext cx="172339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다키 M" pitchFamily="2" charset="-127"/>
                  <a:ea typeface="다키 M" pitchFamily="2" charset="-127"/>
                </a:rPr>
                <a:t>3.</a:t>
              </a:r>
              <a:r>
                <a:rPr lang="ko-KR" altLang="en-US" dirty="0">
                  <a:latin typeface="다키 M" pitchFamily="2" charset="-127"/>
                  <a:ea typeface="다키 M" pitchFamily="2" charset="-127"/>
                </a:rPr>
                <a:t>자원응답</a:t>
              </a:r>
            </a:p>
          </p:txBody>
        </p:sp>
      </p:grpSp>
      <p:sp>
        <p:nvSpPr>
          <p:cNvPr id="44" name="모서리가 둥근 직사각형 43">
            <a:extLst>
              <a:ext uri="{FF2B5EF4-FFF2-40B4-BE49-F238E27FC236}">
                <a16:creationId xmlns="" xmlns:a16="http://schemas.microsoft.com/office/drawing/2014/main" id="{7183FD9E-05C0-E443-8A8B-056DB12FE4E9}"/>
              </a:ext>
            </a:extLst>
          </p:cNvPr>
          <p:cNvSpPr/>
          <p:nvPr/>
        </p:nvSpPr>
        <p:spPr>
          <a:xfrm>
            <a:off x="230112" y="2464196"/>
            <a:ext cx="7149437" cy="2612580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5AAE2B0E-4750-6F45-B681-69E9D35D8E9A}"/>
              </a:ext>
            </a:extLst>
          </p:cNvPr>
          <p:cNvSpPr txBox="1"/>
          <p:nvPr/>
        </p:nvSpPr>
        <p:spPr>
          <a:xfrm>
            <a:off x="551846" y="1876055"/>
            <a:ext cx="3070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800" b="1" dirty="0" err="1">
                <a:solidFill>
                  <a:schemeClr val="accent3"/>
                </a:solidFill>
              </a:rPr>
              <a:t>JsonParseException</a:t>
            </a:r>
            <a:endParaRPr kumimoji="1" lang="x-none" altLang="en-US" sz="28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563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01</a:t>
            </a:r>
            <a:br>
              <a:rPr lang="en-US" altLang="ko-KR" dirty="0"/>
            </a:br>
            <a:r>
              <a:rPr lang="en-US" altLang="ko-KR" dirty="0"/>
              <a:t>02</a:t>
            </a:r>
            <a:br>
              <a:rPr lang="en-US" altLang="ko-KR" dirty="0"/>
            </a:br>
            <a:r>
              <a:rPr lang="en-US" altLang="ko-KR" dirty="0" smtClean="0"/>
              <a:t>03</a:t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서비스 아키텍쳐</a:t>
            </a:r>
            <a:endParaRPr lang="ko-KR" altLang="en-US" sz="1800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5"/>
          </p:nvPr>
        </p:nvSpPr>
        <p:spPr>
          <a:xfrm>
            <a:off x="2034334" y="4138808"/>
            <a:ext cx="6912766" cy="517366"/>
          </a:xfrm>
        </p:spPr>
        <p:txBody>
          <a:bodyPr>
            <a:noAutofit/>
          </a:bodyPr>
          <a:lstStyle/>
          <a:p>
            <a:pPr>
              <a:buNone/>
              <a:defRPr/>
            </a:pPr>
            <a:r>
              <a:rPr lang="en-US" altLang="ko-KR" sz="1600" dirty="0" smtClean="0">
                <a:solidFill>
                  <a:srgbClr val="9DA6AB"/>
                </a:solidFill>
              </a:rPr>
              <a:t>1) </a:t>
            </a:r>
            <a:r>
              <a:rPr lang="ko-KR" altLang="en-US" sz="1600" dirty="0" smtClean="0">
                <a:solidFill>
                  <a:srgbClr val="9DA6AB"/>
                </a:solidFill>
              </a:rPr>
              <a:t>동기  </a:t>
            </a:r>
            <a:r>
              <a:rPr lang="en-US" altLang="ko-KR" sz="1600" dirty="0" smtClean="0">
                <a:solidFill>
                  <a:srgbClr val="9DA6AB"/>
                </a:solidFill>
              </a:rPr>
              <a:t>2) </a:t>
            </a:r>
            <a:r>
              <a:rPr lang="ko-KR" altLang="en-US" sz="1600" dirty="0" smtClean="0">
                <a:solidFill>
                  <a:srgbClr val="9DA6AB"/>
                </a:solidFill>
              </a:rPr>
              <a:t>스레드간 데이터 공유</a:t>
            </a:r>
            <a:endParaRPr lang="ko-KR" altLang="en-US" sz="1600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sz="1800" dirty="0" smtClean="0"/>
              <a:t>구현 </a:t>
            </a:r>
            <a:r>
              <a:rPr lang="en-US" altLang="ko-KR" sz="1800" dirty="0" smtClean="0"/>
              <a:t>- Consumer</a:t>
            </a:r>
            <a:endParaRPr lang="ko-KR" altLang="en-US" sz="1800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7"/>
          </p:nvPr>
        </p:nvSpPr>
        <p:spPr>
          <a:xfrm>
            <a:off x="2034334" y="5338379"/>
            <a:ext cx="6768750" cy="596961"/>
          </a:xfrm>
        </p:spPr>
        <p:txBody>
          <a:bodyPr>
            <a:normAutofit/>
          </a:bodyPr>
          <a:lstStyle/>
          <a:p>
            <a:pPr>
              <a:buNone/>
              <a:defRPr/>
            </a:pPr>
            <a:r>
              <a:rPr lang="en-US" altLang="ko-KR" sz="1600" dirty="0" smtClean="0">
                <a:solidFill>
                  <a:srgbClr val="9DA6AB"/>
                </a:solidFill>
              </a:rPr>
              <a:t>1) Netty Communication Fail</a:t>
            </a:r>
            <a:r>
              <a:rPr lang="en-US" altLang="ko-KR" sz="1600" dirty="0">
                <a:solidFill>
                  <a:srgbClr val="9DA6AB"/>
                </a:solidFill>
              </a:rPr>
              <a:t> </a:t>
            </a:r>
            <a:r>
              <a:rPr lang="en-US" altLang="ko-KR" sz="1600" dirty="0" smtClean="0">
                <a:solidFill>
                  <a:srgbClr val="9DA6AB"/>
                </a:solidFill>
              </a:rPr>
              <a:t> 2) InvalidValue</a:t>
            </a:r>
            <a:endParaRPr lang="ko-KR" altLang="en-US" sz="1600" dirty="0">
              <a:solidFill>
                <a:srgbClr val="9DA6AB"/>
              </a:solidFill>
            </a:endParaRPr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ko-KR" dirty="0" smtClean="0"/>
              <a:t>Exception</a:t>
            </a:r>
            <a:endParaRPr lang="ko-KR" altLang="en-US" sz="18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pPr>
              <a:buNone/>
              <a:defRPr/>
            </a:pPr>
            <a:r>
              <a:rPr lang="en-US" altLang="ko-KR" sz="1600" dirty="0" smtClean="0">
                <a:solidFill>
                  <a:srgbClr val="9DA6AB"/>
                </a:solidFill>
              </a:rPr>
              <a:t>1) </a:t>
            </a:r>
            <a:r>
              <a:rPr lang="ko-KR" altLang="en-US" sz="1600" dirty="0" smtClean="0">
                <a:solidFill>
                  <a:srgbClr val="9DA6AB"/>
                </a:solidFill>
              </a:rPr>
              <a:t>어플리케이션 구성  </a:t>
            </a:r>
            <a:r>
              <a:rPr lang="en-US" altLang="ko-KR" sz="1600" dirty="0" smtClean="0">
                <a:solidFill>
                  <a:srgbClr val="9DA6AB"/>
                </a:solidFill>
              </a:rPr>
              <a:t>2</a:t>
            </a:r>
            <a:r>
              <a:rPr lang="en-US" altLang="ko-KR" sz="1600" dirty="0">
                <a:solidFill>
                  <a:srgbClr val="9DA6AB"/>
                </a:solidFill>
              </a:rPr>
              <a:t>) </a:t>
            </a:r>
            <a:r>
              <a:rPr lang="ko-KR" altLang="en-US" sz="1600" dirty="0" smtClean="0">
                <a:solidFill>
                  <a:srgbClr val="9DA6AB"/>
                </a:solidFill>
              </a:rPr>
              <a:t>이전 </a:t>
            </a:r>
            <a:r>
              <a:rPr lang="en-US" altLang="ko-KR" sz="1600" dirty="0" smtClean="0">
                <a:solidFill>
                  <a:srgbClr val="9DA6AB"/>
                </a:solidFill>
              </a:rPr>
              <a:t>vs </a:t>
            </a:r>
            <a:r>
              <a:rPr lang="ko-KR" altLang="en-US" sz="1600" dirty="0" smtClean="0">
                <a:solidFill>
                  <a:srgbClr val="9DA6AB"/>
                </a:solidFill>
              </a:rPr>
              <a:t>현</a:t>
            </a:r>
            <a:r>
              <a:rPr lang="ko-KR" altLang="en-US" sz="1600" dirty="0">
                <a:solidFill>
                  <a:srgbClr val="9DA6AB"/>
                </a:solidFill>
              </a:rPr>
              <a:t>재</a:t>
            </a:r>
          </a:p>
        </p:txBody>
      </p:sp>
      <p:sp>
        <p:nvSpPr>
          <p:cNvPr id="14" name="텍스트 개체 틀 16"/>
          <p:cNvSpPr>
            <a:spLocks noGrp="1"/>
          </p:cNvSpPr>
          <p:nvPr>
            <p:ph type="body" sz="quarter" idx="15"/>
          </p:nvPr>
        </p:nvSpPr>
        <p:spPr>
          <a:xfrm>
            <a:off x="2034332" y="4428703"/>
            <a:ext cx="6912766" cy="517366"/>
          </a:xfrm>
        </p:spPr>
        <p:txBody>
          <a:bodyPr>
            <a:noAutofit/>
          </a:bodyPr>
          <a:lstStyle/>
          <a:p>
            <a:pPr>
              <a:buNone/>
              <a:defRPr/>
            </a:pPr>
            <a:r>
              <a:rPr lang="en-US" altLang="ko-KR" sz="1600" dirty="0" smtClean="0">
                <a:solidFill>
                  <a:srgbClr val="9DA6AB"/>
                </a:solidFill>
              </a:rPr>
              <a:t>3) </a:t>
            </a:r>
            <a:r>
              <a:rPr lang="ko-KR" altLang="en-US" sz="1600" dirty="0" smtClean="0">
                <a:solidFill>
                  <a:srgbClr val="9DA6AB"/>
                </a:solidFill>
              </a:rPr>
              <a:t>스레드 동기화  </a:t>
            </a:r>
            <a:r>
              <a:rPr lang="en-US" altLang="ko-KR" sz="1600" dirty="0" smtClean="0">
                <a:solidFill>
                  <a:srgbClr val="9DA6AB"/>
                </a:solidFill>
              </a:rPr>
              <a:t>4) </a:t>
            </a:r>
            <a:r>
              <a:rPr lang="ko-KR" altLang="en-US" sz="1600" dirty="0" smtClean="0">
                <a:solidFill>
                  <a:srgbClr val="9DA6AB"/>
                </a:solidFill>
              </a:rPr>
              <a:t>채널 큐  </a:t>
            </a:r>
            <a:r>
              <a:rPr lang="en-US" altLang="ko-KR" sz="1600" dirty="0" smtClean="0">
                <a:solidFill>
                  <a:srgbClr val="9DA6AB"/>
                </a:solidFill>
              </a:rPr>
              <a:t>5) </a:t>
            </a:r>
            <a:r>
              <a:rPr lang="ko-KR" altLang="en-US" sz="1600" dirty="0" smtClean="0">
                <a:solidFill>
                  <a:srgbClr val="9DA6AB"/>
                </a:solidFill>
              </a:rPr>
              <a:t>구현 플로우  </a:t>
            </a:r>
            <a:r>
              <a:rPr lang="en-US" altLang="ko-KR" sz="1600" dirty="0" smtClean="0">
                <a:solidFill>
                  <a:srgbClr val="9DA6AB"/>
                </a:solidFill>
              </a:rPr>
              <a:t>6) </a:t>
            </a:r>
            <a:r>
              <a:rPr lang="ko-KR" altLang="en-US" sz="1600" dirty="0" smtClean="0">
                <a:solidFill>
                  <a:srgbClr val="9DA6AB"/>
                </a:solidFill>
              </a:rPr>
              <a:t>미구</a:t>
            </a:r>
            <a:r>
              <a:rPr lang="ko-KR" altLang="en-US" sz="1600" dirty="0">
                <a:solidFill>
                  <a:srgbClr val="9DA6AB"/>
                </a:solidFill>
              </a:rPr>
              <a:t>현</a:t>
            </a:r>
            <a:endParaRPr lang="ko-KR" altLang="en-US" sz="1600" dirty="0"/>
          </a:p>
        </p:txBody>
      </p:sp>
      <p:sp>
        <p:nvSpPr>
          <p:cNvPr id="15" name="텍스트 개체 틀 18"/>
          <p:cNvSpPr>
            <a:spLocks noGrp="1"/>
          </p:cNvSpPr>
          <p:nvPr>
            <p:ph type="body" sz="quarter" idx="17"/>
          </p:nvPr>
        </p:nvSpPr>
        <p:spPr>
          <a:xfrm>
            <a:off x="2034332" y="5652839"/>
            <a:ext cx="6768750" cy="596961"/>
          </a:xfrm>
        </p:spPr>
        <p:txBody>
          <a:bodyPr>
            <a:normAutofit/>
          </a:bodyPr>
          <a:lstStyle/>
          <a:p>
            <a:pPr>
              <a:buNone/>
              <a:defRPr/>
            </a:pPr>
            <a:r>
              <a:rPr lang="en-US" altLang="ko-KR" sz="1600" dirty="0" smtClean="0">
                <a:solidFill>
                  <a:srgbClr val="9DA6AB"/>
                </a:solidFill>
              </a:rPr>
              <a:t>3) </a:t>
            </a:r>
            <a:r>
              <a:rPr lang="en-US" altLang="ko-KR" sz="1600" dirty="0" err="1" smtClean="0">
                <a:solidFill>
                  <a:srgbClr val="9DA6AB"/>
                </a:solidFill>
              </a:rPr>
              <a:t>JsonParse</a:t>
            </a:r>
            <a:r>
              <a:rPr lang="en-US" altLang="ko-KR" sz="1600" dirty="0" smtClean="0">
                <a:solidFill>
                  <a:srgbClr val="9DA6AB"/>
                </a:solidFill>
              </a:rPr>
              <a:t>  4) unexpected  5)AOP </a:t>
            </a:r>
            <a:endParaRPr lang="ko-KR" altLang="en-US" sz="1600" dirty="0" smtClean="0">
              <a:solidFill>
                <a:srgbClr val="9DA6AB"/>
              </a:solidFill>
            </a:endParaRPr>
          </a:p>
          <a:p>
            <a:pPr>
              <a:buNone/>
            </a:pPr>
            <a:endParaRPr lang="ko-KR" altLang="en-US" sz="1600" dirty="0">
              <a:solidFill>
                <a:srgbClr val="9DA6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99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예외처리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Exception 2 &amp; 3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283D8C13-BDA7-B540-9442-F48157882DC4}"/>
              </a:ext>
            </a:extLst>
          </p:cNvPr>
          <p:cNvGrpSpPr/>
          <p:nvPr/>
        </p:nvGrpSpPr>
        <p:grpSpPr>
          <a:xfrm>
            <a:off x="253080" y="2645910"/>
            <a:ext cx="9867929" cy="2320026"/>
            <a:chOff x="378148" y="2837767"/>
            <a:chExt cx="9867929" cy="2320026"/>
          </a:xfrm>
        </p:grpSpPr>
        <p:grpSp>
          <p:nvGrpSpPr>
            <p:cNvPr id="6" name="그룹 5">
              <a:extLst>
                <a:ext uri="{FF2B5EF4-FFF2-40B4-BE49-F238E27FC236}">
                  <a16:creationId xmlns="" xmlns:a16="http://schemas.microsoft.com/office/drawing/2014/main" id="{C46B0257-71B1-2744-ABE4-406B77552CB7}"/>
                </a:ext>
              </a:extLst>
            </p:cNvPr>
            <p:cNvGrpSpPr/>
            <p:nvPr/>
          </p:nvGrpSpPr>
          <p:grpSpPr>
            <a:xfrm>
              <a:off x="3174763" y="3049432"/>
              <a:ext cx="1453238" cy="2108361"/>
              <a:chOff x="3258468" y="1982096"/>
              <a:chExt cx="1453238" cy="2108361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="" xmlns:a16="http://schemas.microsoft.com/office/drawing/2014/main" id="{50ACF2EA-3541-324C-AE82-572B3B73835A}"/>
                  </a:ext>
                </a:extLst>
              </p:cNvPr>
              <p:cNvGrpSpPr/>
              <p:nvPr/>
            </p:nvGrpSpPr>
            <p:grpSpPr>
              <a:xfrm>
                <a:off x="3258468" y="1982096"/>
                <a:ext cx="1453238" cy="2108361"/>
                <a:chOff x="2027924" y="1803986"/>
                <a:chExt cx="1453238" cy="2108361"/>
              </a:xfrm>
              <a:solidFill>
                <a:schemeClr val="bg1"/>
              </a:solidFill>
            </p:grpSpPr>
            <p:sp>
              <p:nvSpPr>
                <p:cNvPr id="10" name="모서리가 둥근 직사각형 9">
                  <a:extLst>
                    <a:ext uri="{FF2B5EF4-FFF2-40B4-BE49-F238E27FC236}">
                      <a16:creationId xmlns="" xmlns:a16="http://schemas.microsoft.com/office/drawing/2014/main" id="{2C56C145-16CD-DA40-8CD3-730E8CF37DB7}"/>
                    </a:ext>
                  </a:extLst>
                </p:cNvPr>
                <p:cNvSpPr/>
                <p:nvPr/>
              </p:nvSpPr>
              <p:spPr>
                <a:xfrm>
                  <a:off x="2072696" y="1803986"/>
                  <a:ext cx="1350988" cy="1353591"/>
                </a:xfrm>
                <a:prstGeom prst="roundRect">
                  <a:avLst/>
                </a:prstGeom>
                <a:grpFill/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다키 M" pitchFamily="2" charset="-127"/>
                    <a:ea typeface="다키 M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="" xmlns:a16="http://schemas.microsoft.com/office/drawing/2014/main" id="{E994B54B-FB81-724C-B77D-BCEEE4272B94}"/>
                    </a:ext>
                  </a:extLst>
                </p:cNvPr>
                <p:cNvSpPr txBox="1"/>
                <p:nvPr/>
              </p:nvSpPr>
              <p:spPr>
                <a:xfrm>
                  <a:off x="2027924" y="3173683"/>
                  <a:ext cx="1453238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다키 M" pitchFamily="2" charset="-127"/>
                      <a:ea typeface="다키 M" pitchFamily="2" charset="-127"/>
                    </a:rPr>
                    <a:t>Consumer</a:t>
                  </a:r>
                  <a:r>
                    <a:rPr lang="ko-KR" altLang="en-US" dirty="0">
                      <a:latin typeface="다키 M" pitchFamily="2" charset="-127"/>
                      <a:ea typeface="다키 M" pitchFamily="2" charset="-127"/>
                    </a:rPr>
                    <a:t> </a:t>
                  </a:r>
                  <a:r>
                    <a:rPr lang="en-US" altLang="ko-KR" dirty="0">
                      <a:latin typeface="다키 M" pitchFamily="2" charset="-127"/>
                      <a:ea typeface="다키 M" pitchFamily="2" charset="-127"/>
                    </a:rPr>
                    <a:t>App</a:t>
                  </a:r>
                </a:p>
              </p:txBody>
            </p:sp>
          </p:grpSp>
          <p:pic>
            <p:nvPicPr>
              <p:cNvPr id="9" name="Picture 3" descr="C:\Users\user\Downloads\barista.png">
                <a:extLst>
                  <a:ext uri="{FF2B5EF4-FFF2-40B4-BE49-F238E27FC236}">
                    <a16:creationId xmlns="" xmlns:a16="http://schemas.microsoft.com/office/drawing/2014/main" id="{F9CC4FD9-68E8-3F47-B9F1-AF19551D0A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44656" y="2118460"/>
                <a:ext cx="1080862" cy="10808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" name="그룹 11">
              <a:extLst>
                <a:ext uri="{FF2B5EF4-FFF2-40B4-BE49-F238E27FC236}">
                  <a16:creationId xmlns="" xmlns:a16="http://schemas.microsoft.com/office/drawing/2014/main" id="{2FDE92A4-729C-6948-96B3-31F741F1A05F}"/>
                </a:ext>
              </a:extLst>
            </p:cNvPr>
            <p:cNvGrpSpPr/>
            <p:nvPr/>
          </p:nvGrpSpPr>
          <p:grpSpPr>
            <a:xfrm>
              <a:off x="378148" y="3049432"/>
              <a:ext cx="1453238" cy="2108361"/>
              <a:chOff x="1530276" y="1962709"/>
              <a:chExt cx="1453238" cy="2108361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="" xmlns:a16="http://schemas.microsoft.com/office/drawing/2014/main" id="{3AB8B0F9-93F4-8347-BE66-1662433F7589}"/>
                  </a:ext>
                </a:extLst>
              </p:cNvPr>
              <p:cNvGrpSpPr/>
              <p:nvPr/>
            </p:nvGrpSpPr>
            <p:grpSpPr>
              <a:xfrm>
                <a:off x="1530276" y="1962709"/>
                <a:ext cx="1453238" cy="2108361"/>
                <a:chOff x="2027924" y="1803986"/>
                <a:chExt cx="1453238" cy="2108361"/>
              </a:xfrm>
              <a:solidFill>
                <a:schemeClr val="bg1"/>
              </a:solidFill>
            </p:grpSpPr>
            <p:sp>
              <p:nvSpPr>
                <p:cNvPr id="15" name="모서리가 둥근 직사각형 14">
                  <a:extLst>
                    <a:ext uri="{FF2B5EF4-FFF2-40B4-BE49-F238E27FC236}">
                      <a16:creationId xmlns="" xmlns:a16="http://schemas.microsoft.com/office/drawing/2014/main" id="{2ECF9203-3444-AD42-BB7E-1BAA4EB74039}"/>
                    </a:ext>
                  </a:extLst>
                </p:cNvPr>
                <p:cNvSpPr/>
                <p:nvPr/>
              </p:nvSpPr>
              <p:spPr>
                <a:xfrm>
                  <a:off x="2072696" y="1803986"/>
                  <a:ext cx="1350988" cy="1353591"/>
                </a:xfrm>
                <a:prstGeom prst="roundRect">
                  <a:avLst/>
                </a:prstGeom>
                <a:grpFill/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다키 M" pitchFamily="2" charset="-127"/>
                    <a:ea typeface="다키 M" pitchFamily="2" charset="-127"/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="" xmlns:a16="http://schemas.microsoft.com/office/drawing/2014/main" id="{FBC16E79-8B85-EA4C-B7FB-CDD91912A20A}"/>
                    </a:ext>
                  </a:extLst>
                </p:cNvPr>
                <p:cNvSpPr txBox="1"/>
                <p:nvPr/>
              </p:nvSpPr>
              <p:spPr>
                <a:xfrm>
                  <a:off x="2027924" y="3173683"/>
                  <a:ext cx="1453238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다키 M" pitchFamily="2" charset="-127"/>
                      <a:ea typeface="다키 M" pitchFamily="2" charset="-127"/>
                    </a:rPr>
                    <a:t>Client</a:t>
                  </a:r>
                </a:p>
                <a:p>
                  <a:pPr algn="ctr"/>
                  <a:r>
                    <a:rPr lang="en-US" altLang="ko-KR" dirty="0">
                      <a:latin typeface="다키 M" pitchFamily="2" charset="-127"/>
                      <a:ea typeface="다키 M" pitchFamily="2" charset="-127"/>
                    </a:rPr>
                    <a:t>App</a:t>
                  </a:r>
                </a:p>
              </p:txBody>
            </p:sp>
          </p:grpSp>
          <p:pic>
            <p:nvPicPr>
              <p:cNvPr id="14" name="Picture 2" descr="C:\Users\user\Downloads\cashier.png">
                <a:extLst>
                  <a:ext uri="{FF2B5EF4-FFF2-40B4-BE49-F238E27FC236}">
                    <a16:creationId xmlns="" xmlns:a16="http://schemas.microsoft.com/office/drawing/2014/main" id="{AFFF43A7-D4A7-ED49-8832-CEB33C034D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35963" y="2124925"/>
                <a:ext cx="1029157" cy="1029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" name="그룹 16">
              <a:extLst>
                <a:ext uri="{FF2B5EF4-FFF2-40B4-BE49-F238E27FC236}">
                  <a16:creationId xmlns="" xmlns:a16="http://schemas.microsoft.com/office/drawing/2014/main" id="{4F12C15F-0F44-504C-B1CC-7C5342192C9A}"/>
                </a:ext>
              </a:extLst>
            </p:cNvPr>
            <p:cNvGrpSpPr/>
            <p:nvPr/>
          </p:nvGrpSpPr>
          <p:grpSpPr>
            <a:xfrm>
              <a:off x="6028697" y="3049432"/>
              <a:ext cx="1453238" cy="2108361"/>
              <a:chOff x="6012623" y="2488979"/>
              <a:chExt cx="1453238" cy="2108361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="" xmlns:a16="http://schemas.microsoft.com/office/drawing/2014/main" id="{5AA878B3-C1FD-9F41-A95E-F6C173A9DB94}"/>
                  </a:ext>
                </a:extLst>
              </p:cNvPr>
              <p:cNvGrpSpPr/>
              <p:nvPr/>
            </p:nvGrpSpPr>
            <p:grpSpPr>
              <a:xfrm>
                <a:off x="6012623" y="2488979"/>
                <a:ext cx="1453238" cy="2108361"/>
                <a:chOff x="2027924" y="1803986"/>
                <a:chExt cx="1453238" cy="2108361"/>
              </a:xfrm>
              <a:solidFill>
                <a:schemeClr val="bg1"/>
              </a:solidFill>
            </p:grpSpPr>
            <p:sp>
              <p:nvSpPr>
                <p:cNvPr id="20" name="모서리가 둥근 직사각형 19">
                  <a:extLst>
                    <a:ext uri="{FF2B5EF4-FFF2-40B4-BE49-F238E27FC236}">
                      <a16:creationId xmlns="" xmlns:a16="http://schemas.microsoft.com/office/drawing/2014/main" id="{794B5CA9-A396-A147-9163-763D03F14471}"/>
                    </a:ext>
                  </a:extLst>
                </p:cNvPr>
                <p:cNvSpPr/>
                <p:nvPr/>
              </p:nvSpPr>
              <p:spPr>
                <a:xfrm>
                  <a:off x="2072696" y="1803986"/>
                  <a:ext cx="1350988" cy="1353591"/>
                </a:xfrm>
                <a:prstGeom prst="roundRect">
                  <a:avLst/>
                </a:prstGeom>
                <a:grpFill/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다키 M" pitchFamily="2" charset="-127"/>
                    <a:ea typeface="다키 M" pitchFamily="2" charset="-127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="" xmlns:a16="http://schemas.microsoft.com/office/drawing/2014/main" id="{7A8A3DDA-FA0E-0D45-A355-515C61BA9176}"/>
                    </a:ext>
                  </a:extLst>
                </p:cNvPr>
                <p:cNvSpPr txBox="1"/>
                <p:nvPr/>
              </p:nvSpPr>
              <p:spPr>
                <a:xfrm>
                  <a:off x="2027924" y="3173683"/>
                  <a:ext cx="1453238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다키 M" pitchFamily="2" charset="-127"/>
                      <a:ea typeface="다키 M" pitchFamily="2" charset="-127"/>
                    </a:rPr>
                    <a:t>Manager</a:t>
                  </a:r>
                </a:p>
                <a:p>
                  <a:pPr algn="ctr"/>
                  <a:r>
                    <a:rPr lang="en-US" altLang="ko-KR" dirty="0">
                      <a:latin typeface="다키 M" pitchFamily="2" charset="-127"/>
                      <a:ea typeface="다키 M" pitchFamily="2" charset="-127"/>
                    </a:rPr>
                    <a:t>App</a:t>
                  </a:r>
                </a:p>
              </p:txBody>
            </p:sp>
          </p:grpSp>
          <p:pic>
            <p:nvPicPr>
              <p:cNvPr id="19" name="Picture 7" descr="C:\Users\user\Downloads\cog.png">
                <a:extLst>
                  <a:ext uri="{FF2B5EF4-FFF2-40B4-BE49-F238E27FC236}">
                    <a16:creationId xmlns="" xmlns:a16="http://schemas.microsoft.com/office/drawing/2014/main" id="{246028F5-88B8-614F-AF14-BE1DE0FBB2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02498" y="2624745"/>
                <a:ext cx="1073488" cy="10734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" name="그룹 21">
              <a:extLst>
                <a:ext uri="{FF2B5EF4-FFF2-40B4-BE49-F238E27FC236}">
                  <a16:creationId xmlns="" xmlns:a16="http://schemas.microsoft.com/office/drawing/2014/main" id="{2FEF4925-00B4-8D4E-B987-158C44914520}"/>
                </a:ext>
              </a:extLst>
            </p:cNvPr>
            <p:cNvGrpSpPr/>
            <p:nvPr/>
          </p:nvGrpSpPr>
          <p:grpSpPr>
            <a:xfrm>
              <a:off x="8792839" y="3049432"/>
              <a:ext cx="1453238" cy="2108361"/>
              <a:chOff x="8706873" y="2065290"/>
              <a:chExt cx="1453238" cy="2108361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="" xmlns:a16="http://schemas.microsoft.com/office/drawing/2014/main" id="{F5806580-B3E5-5E44-A214-5099BC880405}"/>
                  </a:ext>
                </a:extLst>
              </p:cNvPr>
              <p:cNvGrpSpPr/>
              <p:nvPr/>
            </p:nvGrpSpPr>
            <p:grpSpPr>
              <a:xfrm>
                <a:off x="8706873" y="2065290"/>
                <a:ext cx="1453238" cy="2108361"/>
                <a:chOff x="2027924" y="1803986"/>
                <a:chExt cx="1453238" cy="2108361"/>
              </a:xfrm>
              <a:solidFill>
                <a:schemeClr val="bg1"/>
              </a:solidFill>
            </p:grpSpPr>
            <p:sp>
              <p:nvSpPr>
                <p:cNvPr id="25" name="모서리가 둥근 직사각형 24">
                  <a:extLst>
                    <a:ext uri="{FF2B5EF4-FFF2-40B4-BE49-F238E27FC236}">
                      <a16:creationId xmlns="" xmlns:a16="http://schemas.microsoft.com/office/drawing/2014/main" id="{3CE1A791-63AE-B343-ACAC-5352831E785C}"/>
                    </a:ext>
                  </a:extLst>
                </p:cNvPr>
                <p:cNvSpPr/>
                <p:nvPr/>
              </p:nvSpPr>
              <p:spPr>
                <a:xfrm>
                  <a:off x="2072696" y="1803986"/>
                  <a:ext cx="1350988" cy="1353591"/>
                </a:xfrm>
                <a:prstGeom prst="roundRect">
                  <a:avLst/>
                </a:prstGeom>
                <a:grpFill/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다키 M" pitchFamily="2" charset="-127"/>
                    <a:ea typeface="다키 M" pitchFamily="2" charset="-127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="" xmlns:a16="http://schemas.microsoft.com/office/drawing/2014/main" id="{73E7F0D3-64E7-194E-A203-6DC642017729}"/>
                    </a:ext>
                  </a:extLst>
                </p:cNvPr>
                <p:cNvSpPr txBox="1"/>
                <p:nvPr/>
              </p:nvSpPr>
              <p:spPr>
                <a:xfrm>
                  <a:off x="2027924" y="3173683"/>
                  <a:ext cx="1453238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다키 M" pitchFamily="2" charset="-127"/>
                      <a:ea typeface="다키 M" pitchFamily="2" charset="-127"/>
                    </a:rPr>
                    <a:t>Worker App</a:t>
                  </a:r>
                </a:p>
              </p:txBody>
            </p:sp>
          </p:grpSp>
          <p:pic>
            <p:nvPicPr>
              <p:cNvPr id="24" name="Picture 5" descr="C:\Users\user\Downloads\espresso.png">
                <a:extLst>
                  <a:ext uri="{FF2B5EF4-FFF2-40B4-BE49-F238E27FC236}">
                    <a16:creationId xmlns="" xmlns:a16="http://schemas.microsoft.com/office/drawing/2014/main" id="{185A434F-7F71-9F47-B6E3-431FE6153F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93368" y="2227506"/>
                <a:ext cx="1067539" cy="10675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7" name="직선 화살표 연결선 26">
              <a:extLst>
                <a:ext uri="{FF2B5EF4-FFF2-40B4-BE49-F238E27FC236}">
                  <a16:creationId xmlns="" xmlns:a16="http://schemas.microsoft.com/office/drawing/2014/main" id="{C85ADD5A-2C1E-F846-A7D7-CBA8BF6D8313}"/>
                </a:ext>
              </a:extLst>
            </p:cNvPr>
            <p:cNvCxnSpPr/>
            <p:nvPr/>
          </p:nvCxnSpPr>
          <p:spPr>
            <a:xfrm>
              <a:off x="1938456" y="3468629"/>
              <a:ext cx="1156463" cy="0"/>
            </a:xfrm>
            <a:prstGeom prst="straightConnector1">
              <a:avLst/>
            </a:prstGeom>
            <a:ln w="7620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="" xmlns:a16="http://schemas.microsoft.com/office/drawing/2014/main" id="{8E4D0015-53FA-644B-8B5C-1F8ECAF3B720}"/>
                </a:ext>
              </a:extLst>
            </p:cNvPr>
            <p:cNvCxnSpPr/>
            <p:nvPr/>
          </p:nvCxnSpPr>
          <p:spPr>
            <a:xfrm flipH="1">
              <a:off x="1905921" y="4044693"/>
              <a:ext cx="1156462" cy="0"/>
            </a:xfrm>
            <a:prstGeom prst="straightConnector1">
              <a:avLst/>
            </a:prstGeom>
            <a:ln w="7620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="" xmlns:a16="http://schemas.microsoft.com/office/drawing/2014/main" id="{875ACC1C-140F-1A43-8966-028C52EE9A87}"/>
                </a:ext>
              </a:extLst>
            </p:cNvPr>
            <p:cNvCxnSpPr/>
            <p:nvPr/>
          </p:nvCxnSpPr>
          <p:spPr>
            <a:xfrm>
              <a:off x="4758939" y="3468629"/>
              <a:ext cx="1156463" cy="0"/>
            </a:xfrm>
            <a:prstGeom prst="straightConnector1">
              <a:avLst/>
            </a:prstGeom>
            <a:ln w="76200">
              <a:solidFill>
                <a:srgbClr val="D3036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="" xmlns:a16="http://schemas.microsoft.com/office/drawing/2014/main" id="{99BE598E-240F-8A41-A198-145980097FE3}"/>
                </a:ext>
              </a:extLst>
            </p:cNvPr>
            <p:cNvCxnSpPr/>
            <p:nvPr/>
          </p:nvCxnSpPr>
          <p:spPr>
            <a:xfrm>
              <a:off x="7567251" y="3468629"/>
              <a:ext cx="1156463" cy="0"/>
            </a:xfrm>
            <a:prstGeom prst="straightConnector1">
              <a:avLst/>
            </a:prstGeom>
            <a:ln w="76200">
              <a:solidFill>
                <a:srgbClr val="D3036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="" xmlns:a16="http://schemas.microsoft.com/office/drawing/2014/main" id="{23B025C4-3B59-4A4E-8964-2205C4D66815}"/>
                </a:ext>
              </a:extLst>
            </p:cNvPr>
            <p:cNvCxnSpPr/>
            <p:nvPr/>
          </p:nvCxnSpPr>
          <p:spPr>
            <a:xfrm flipH="1">
              <a:off x="4726283" y="4007711"/>
              <a:ext cx="1156462" cy="0"/>
            </a:xfrm>
            <a:prstGeom prst="straightConnector1">
              <a:avLst/>
            </a:prstGeom>
            <a:ln w="76200">
              <a:solidFill>
                <a:srgbClr val="2484C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="" xmlns:a16="http://schemas.microsoft.com/office/drawing/2014/main" id="{9115338E-AE86-1A48-93DA-94B94D089ACE}"/>
                </a:ext>
              </a:extLst>
            </p:cNvPr>
            <p:cNvCxnSpPr/>
            <p:nvPr/>
          </p:nvCxnSpPr>
          <p:spPr>
            <a:xfrm flipH="1">
              <a:off x="7534594" y="4001313"/>
              <a:ext cx="1156462" cy="0"/>
            </a:xfrm>
            <a:prstGeom prst="straightConnector1">
              <a:avLst/>
            </a:prstGeom>
            <a:ln w="76200">
              <a:solidFill>
                <a:srgbClr val="2484C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0CBF400A-88B4-DE42-89D6-003A4D5B16CD}"/>
                </a:ext>
              </a:extLst>
            </p:cNvPr>
            <p:cNvSpPr txBox="1"/>
            <p:nvPr/>
          </p:nvSpPr>
          <p:spPr>
            <a:xfrm>
              <a:off x="1622456" y="2850794"/>
              <a:ext cx="172339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다키 M" pitchFamily="2" charset="-127"/>
                  <a:ea typeface="다키 M" pitchFamily="2" charset="-127"/>
                </a:rPr>
                <a:t>1.</a:t>
              </a:r>
              <a:r>
                <a:rPr lang="ko-KR" altLang="en-US" dirty="0">
                  <a:latin typeface="다키 M" pitchFamily="2" charset="-127"/>
                  <a:ea typeface="다키 M" pitchFamily="2" charset="-127"/>
                </a:rPr>
                <a:t>주문요청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3CF27D9F-A12C-6744-A58C-A22E50E71CB3}"/>
                </a:ext>
              </a:extLst>
            </p:cNvPr>
            <p:cNvSpPr txBox="1"/>
            <p:nvPr/>
          </p:nvSpPr>
          <p:spPr>
            <a:xfrm>
              <a:off x="1773908" y="4455288"/>
              <a:ext cx="1371287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다키 M" pitchFamily="2" charset="-127"/>
                  <a:ea typeface="다키 M" pitchFamily="2" charset="-127"/>
                </a:rPr>
                <a:t>4.</a:t>
              </a:r>
              <a:r>
                <a:rPr lang="ko-KR" altLang="en-US" dirty="0">
                  <a:latin typeface="다키 M" pitchFamily="2" charset="-127"/>
                  <a:ea typeface="다키 M" pitchFamily="2" charset="-127"/>
                </a:rPr>
                <a:t>주문응답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5EE387D2-592F-FA4B-BF58-AC824DBCAB56}"/>
                </a:ext>
              </a:extLst>
            </p:cNvPr>
            <p:cNvSpPr txBox="1"/>
            <p:nvPr/>
          </p:nvSpPr>
          <p:spPr>
            <a:xfrm>
              <a:off x="4475474" y="2837767"/>
              <a:ext cx="172339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다키 M" pitchFamily="2" charset="-127"/>
                  <a:ea typeface="다키 M" pitchFamily="2" charset="-127"/>
                </a:rPr>
                <a:t>2.</a:t>
              </a:r>
              <a:r>
                <a:rPr lang="ko-KR" altLang="en-US" dirty="0">
                  <a:latin typeface="다키 M" pitchFamily="2" charset="-127"/>
                  <a:ea typeface="다키 M" pitchFamily="2" charset="-127"/>
                </a:rPr>
                <a:t>자원요청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F57301A4-2BD4-1F47-AFFF-5BE254F827F0}"/>
                </a:ext>
              </a:extLst>
            </p:cNvPr>
            <p:cNvSpPr txBox="1"/>
            <p:nvPr/>
          </p:nvSpPr>
          <p:spPr>
            <a:xfrm>
              <a:off x="7225966" y="2850794"/>
              <a:ext cx="172339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다키 M" pitchFamily="2" charset="-127"/>
                  <a:ea typeface="다키 M" pitchFamily="2" charset="-127"/>
                </a:rPr>
                <a:t>2.</a:t>
              </a:r>
              <a:r>
                <a:rPr lang="ko-KR" altLang="en-US" dirty="0">
                  <a:latin typeface="다키 M" pitchFamily="2" charset="-127"/>
                  <a:ea typeface="다키 M" pitchFamily="2" charset="-127"/>
                </a:rPr>
                <a:t>자원요청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42DF5B0B-9F21-7345-A798-7451C8F2AE41}"/>
                </a:ext>
              </a:extLst>
            </p:cNvPr>
            <p:cNvSpPr txBox="1"/>
            <p:nvPr/>
          </p:nvSpPr>
          <p:spPr>
            <a:xfrm>
              <a:off x="7251129" y="4356741"/>
              <a:ext cx="172339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다키 M" pitchFamily="2" charset="-127"/>
                  <a:ea typeface="다키 M" pitchFamily="2" charset="-127"/>
                </a:rPr>
                <a:t>3.</a:t>
              </a:r>
              <a:r>
                <a:rPr lang="ko-KR" altLang="en-US" dirty="0">
                  <a:latin typeface="다키 M" pitchFamily="2" charset="-127"/>
                  <a:ea typeface="다키 M" pitchFamily="2" charset="-127"/>
                </a:rPr>
                <a:t>자원응답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EA2258EC-B022-6348-B373-D8F54DE9CAF7}"/>
                </a:ext>
              </a:extLst>
            </p:cNvPr>
            <p:cNvSpPr txBox="1"/>
            <p:nvPr/>
          </p:nvSpPr>
          <p:spPr>
            <a:xfrm>
              <a:off x="4475473" y="4403023"/>
              <a:ext cx="172339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다키 M" pitchFamily="2" charset="-127"/>
                  <a:ea typeface="다키 M" pitchFamily="2" charset="-127"/>
                </a:rPr>
                <a:t>3.</a:t>
              </a:r>
              <a:r>
                <a:rPr lang="ko-KR" altLang="en-US" dirty="0">
                  <a:latin typeface="다키 M" pitchFamily="2" charset="-127"/>
                  <a:ea typeface="다키 M" pitchFamily="2" charset="-127"/>
                </a:rPr>
                <a:t>자원응답</a:t>
              </a:r>
            </a:p>
          </p:txBody>
        </p:sp>
      </p:grpSp>
      <p:sp>
        <p:nvSpPr>
          <p:cNvPr id="44" name="모서리가 둥근 직사각형 43">
            <a:extLst>
              <a:ext uri="{FF2B5EF4-FFF2-40B4-BE49-F238E27FC236}">
                <a16:creationId xmlns="" xmlns:a16="http://schemas.microsoft.com/office/drawing/2014/main" id="{7183FD9E-05C0-E443-8A8B-056DB12FE4E9}"/>
              </a:ext>
            </a:extLst>
          </p:cNvPr>
          <p:cNvSpPr/>
          <p:nvPr/>
        </p:nvSpPr>
        <p:spPr>
          <a:xfrm>
            <a:off x="230112" y="2464196"/>
            <a:ext cx="7149437" cy="2612580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5AAE2B0E-4750-6F45-B681-69E9D35D8E9A}"/>
              </a:ext>
            </a:extLst>
          </p:cNvPr>
          <p:cNvSpPr txBox="1"/>
          <p:nvPr/>
        </p:nvSpPr>
        <p:spPr>
          <a:xfrm>
            <a:off x="551846" y="1876055"/>
            <a:ext cx="8014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sz="2800" b="1" dirty="0">
                <a:solidFill>
                  <a:schemeClr val="accent3"/>
                </a:solidFill>
              </a:rPr>
              <a:t>InvalidValue </a:t>
            </a:r>
            <a:r>
              <a:rPr kumimoji="1" lang="en-US" altLang="ko-KR" sz="2800" b="1" dirty="0">
                <a:solidFill>
                  <a:schemeClr val="accent3"/>
                </a:solidFill>
              </a:rPr>
              <a:t>Exception</a:t>
            </a:r>
            <a:r>
              <a:rPr kumimoji="1" lang="en-US" altLang="x-none" sz="2800" b="1" dirty="0">
                <a:solidFill>
                  <a:schemeClr val="accent3"/>
                </a:solidFill>
              </a:rPr>
              <a:t>, </a:t>
            </a:r>
            <a:r>
              <a:rPr kumimoji="1" lang="en-US" altLang="x-none" sz="2800" b="1" dirty="0" err="1">
                <a:solidFill>
                  <a:schemeClr val="accent3"/>
                </a:solidFill>
              </a:rPr>
              <a:t>JsonParseException</a:t>
            </a:r>
            <a:endParaRPr kumimoji="1" lang="x-none" altLang="en-US" sz="2800" b="1" dirty="0">
              <a:solidFill>
                <a:schemeClr val="accent3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E28156AA-082F-194C-AE9B-658B781536F5}"/>
              </a:ext>
            </a:extLst>
          </p:cNvPr>
          <p:cNvSpPr txBox="1"/>
          <p:nvPr/>
        </p:nvSpPr>
        <p:spPr>
          <a:xfrm>
            <a:off x="1964848" y="5288441"/>
            <a:ext cx="321459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dirty="0"/>
              <a:t>log(“menu can not be null”)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520002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예외처리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Exception</a:t>
            </a:r>
            <a:r>
              <a:rPr lang="ko-KR" altLang="en-US" dirty="0"/>
              <a:t> </a:t>
            </a:r>
            <a:r>
              <a:rPr lang="en-US" altLang="ko-KR" dirty="0"/>
              <a:t>4 : Unexpected </a:t>
            </a:r>
            <a:r>
              <a:rPr lang="en-US" altLang="ko-KR" dirty="0" smtClean="0"/>
              <a:t>Exception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283D8C13-BDA7-B540-9442-F48157882DC4}"/>
              </a:ext>
            </a:extLst>
          </p:cNvPr>
          <p:cNvGrpSpPr/>
          <p:nvPr/>
        </p:nvGrpSpPr>
        <p:grpSpPr>
          <a:xfrm>
            <a:off x="253080" y="2645910"/>
            <a:ext cx="9867929" cy="2320026"/>
            <a:chOff x="378148" y="2837767"/>
            <a:chExt cx="9867929" cy="2320026"/>
          </a:xfrm>
        </p:grpSpPr>
        <p:grpSp>
          <p:nvGrpSpPr>
            <p:cNvPr id="6" name="그룹 5">
              <a:extLst>
                <a:ext uri="{FF2B5EF4-FFF2-40B4-BE49-F238E27FC236}">
                  <a16:creationId xmlns="" xmlns:a16="http://schemas.microsoft.com/office/drawing/2014/main" id="{C46B0257-71B1-2744-ABE4-406B77552CB7}"/>
                </a:ext>
              </a:extLst>
            </p:cNvPr>
            <p:cNvGrpSpPr/>
            <p:nvPr/>
          </p:nvGrpSpPr>
          <p:grpSpPr>
            <a:xfrm>
              <a:off x="3174763" y="3049432"/>
              <a:ext cx="1453238" cy="2108361"/>
              <a:chOff x="3258468" y="1982096"/>
              <a:chExt cx="1453238" cy="2108361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="" xmlns:a16="http://schemas.microsoft.com/office/drawing/2014/main" id="{50ACF2EA-3541-324C-AE82-572B3B73835A}"/>
                  </a:ext>
                </a:extLst>
              </p:cNvPr>
              <p:cNvGrpSpPr/>
              <p:nvPr/>
            </p:nvGrpSpPr>
            <p:grpSpPr>
              <a:xfrm>
                <a:off x="3258468" y="1982096"/>
                <a:ext cx="1453238" cy="2108361"/>
                <a:chOff x="2027924" y="1803986"/>
                <a:chExt cx="1453238" cy="2108361"/>
              </a:xfrm>
              <a:solidFill>
                <a:schemeClr val="bg1"/>
              </a:solidFill>
            </p:grpSpPr>
            <p:sp>
              <p:nvSpPr>
                <p:cNvPr id="10" name="모서리가 둥근 직사각형 9">
                  <a:extLst>
                    <a:ext uri="{FF2B5EF4-FFF2-40B4-BE49-F238E27FC236}">
                      <a16:creationId xmlns="" xmlns:a16="http://schemas.microsoft.com/office/drawing/2014/main" id="{2C56C145-16CD-DA40-8CD3-730E8CF37DB7}"/>
                    </a:ext>
                  </a:extLst>
                </p:cNvPr>
                <p:cNvSpPr/>
                <p:nvPr/>
              </p:nvSpPr>
              <p:spPr>
                <a:xfrm>
                  <a:off x="2072696" y="1803986"/>
                  <a:ext cx="1350988" cy="1353591"/>
                </a:xfrm>
                <a:prstGeom prst="roundRect">
                  <a:avLst/>
                </a:prstGeom>
                <a:grpFill/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다키 M" pitchFamily="2" charset="-127"/>
                    <a:ea typeface="다키 M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="" xmlns:a16="http://schemas.microsoft.com/office/drawing/2014/main" id="{E994B54B-FB81-724C-B77D-BCEEE4272B94}"/>
                    </a:ext>
                  </a:extLst>
                </p:cNvPr>
                <p:cNvSpPr txBox="1"/>
                <p:nvPr/>
              </p:nvSpPr>
              <p:spPr>
                <a:xfrm>
                  <a:off x="2027924" y="3173683"/>
                  <a:ext cx="1453238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다키 M" pitchFamily="2" charset="-127"/>
                      <a:ea typeface="다키 M" pitchFamily="2" charset="-127"/>
                    </a:rPr>
                    <a:t>Consumer</a:t>
                  </a:r>
                  <a:r>
                    <a:rPr lang="ko-KR" altLang="en-US" dirty="0">
                      <a:latin typeface="다키 M" pitchFamily="2" charset="-127"/>
                      <a:ea typeface="다키 M" pitchFamily="2" charset="-127"/>
                    </a:rPr>
                    <a:t> </a:t>
                  </a:r>
                  <a:r>
                    <a:rPr lang="en-US" altLang="ko-KR" dirty="0">
                      <a:latin typeface="다키 M" pitchFamily="2" charset="-127"/>
                      <a:ea typeface="다키 M" pitchFamily="2" charset="-127"/>
                    </a:rPr>
                    <a:t>App</a:t>
                  </a:r>
                </a:p>
              </p:txBody>
            </p:sp>
          </p:grpSp>
          <p:pic>
            <p:nvPicPr>
              <p:cNvPr id="9" name="Picture 3" descr="C:\Users\user\Downloads\barista.png">
                <a:extLst>
                  <a:ext uri="{FF2B5EF4-FFF2-40B4-BE49-F238E27FC236}">
                    <a16:creationId xmlns="" xmlns:a16="http://schemas.microsoft.com/office/drawing/2014/main" id="{F9CC4FD9-68E8-3F47-B9F1-AF19551D0A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44656" y="2118460"/>
                <a:ext cx="1080862" cy="10808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" name="그룹 11">
              <a:extLst>
                <a:ext uri="{FF2B5EF4-FFF2-40B4-BE49-F238E27FC236}">
                  <a16:creationId xmlns="" xmlns:a16="http://schemas.microsoft.com/office/drawing/2014/main" id="{2FDE92A4-729C-6948-96B3-31F741F1A05F}"/>
                </a:ext>
              </a:extLst>
            </p:cNvPr>
            <p:cNvGrpSpPr/>
            <p:nvPr/>
          </p:nvGrpSpPr>
          <p:grpSpPr>
            <a:xfrm>
              <a:off x="378148" y="3049432"/>
              <a:ext cx="1453238" cy="2108361"/>
              <a:chOff x="1530276" y="1962709"/>
              <a:chExt cx="1453238" cy="2108361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="" xmlns:a16="http://schemas.microsoft.com/office/drawing/2014/main" id="{3AB8B0F9-93F4-8347-BE66-1662433F7589}"/>
                  </a:ext>
                </a:extLst>
              </p:cNvPr>
              <p:cNvGrpSpPr/>
              <p:nvPr/>
            </p:nvGrpSpPr>
            <p:grpSpPr>
              <a:xfrm>
                <a:off x="1530276" y="1962709"/>
                <a:ext cx="1453238" cy="2108361"/>
                <a:chOff x="2027924" y="1803986"/>
                <a:chExt cx="1453238" cy="2108361"/>
              </a:xfrm>
              <a:solidFill>
                <a:schemeClr val="bg1"/>
              </a:solidFill>
            </p:grpSpPr>
            <p:sp>
              <p:nvSpPr>
                <p:cNvPr id="15" name="모서리가 둥근 직사각형 14">
                  <a:extLst>
                    <a:ext uri="{FF2B5EF4-FFF2-40B4-BE49-F238E27FC236}">
                      <a16:creationId xmlns="" xmlns:a16="http://schemas.microsoft.com/office/drawing/2014/main" id="{2ECF9203-3444-AD42-BB7E-1BAA4EB74039}"/>
                    </a:ext>
                  </a:extLst>
                </p:cNvPr>
                <p:cNvSpPr/>
                <p:nvPr/>
              </p:nvSpPr>
              <p:spPr>
                <a:xfrm>
                  <a:off x="2072696" y="1803986"/>
                  <a:ext cx="1350988" cy="1353591"/>
                </a:xfrm>
                <a:prstGeom prst="roundRect">
                  <a:avLst/>
                </a:prstGeom>
                <a:grpFill/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다키 M" pitchFamily="2" charset="-127"/>
                    <a:ea typeface="다키 M" pitchFamily="2" charset="-127"/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="" xmlns:a16="http://schemas.microsoft.com/office/drawing/2014/main" id="{FBC16E79-8B85-EA4C-B7FB-CDD91912A20A}"/>
                    </a:ext>
                  </a:extLst>
                </p:cNvPr>
                <p:cNvSpPr txBox="1"/>
                <p:nvPr/>
              </p:nvSpPr>
              <p:spPr>
                <a:xfrm>
                  <a:off x="2027924" y="3173683"/>
                  <a:ext cx="1453238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다키 M" pitchFamily="2" charset="-127"/>
                      <a:ea typeface="다키 M" pitchFamily="2" charset="-127"/>
                    </a:rPr>
                    <a:t>Client</a:t>
                  </a:r>
                </a:p>
                <a:p>
                  <a:pPr algn="ctr"/>
                  <a:r>
                    <a:rPr lang="en-US" altLang="ko-KR" dirty="0">
                      <a:latin typeface="다키 M" pitchFamily="2" charset="-127"/>
                      <a:ea typeface="다키 M" pitchFamily="2" charset="-127"/>
                    </a:rPr>
                    <a:t>App</a:t>
                  </a:r>
                </a:p>
              </p:txBody>
            </p:sp>
          </p:grpSp>
          <p:pic>
            <p:nvPicPr>
              <p:cNvPr id="14" name="Picture 2" descr="C:\Users\user\Downloads\cashier.png">
                <a:extLst>
                  <a:ext uri="{FF2B5EF4-FFF2-40B4-BE49-F238E27FC236}">
                    <a16:creationId xmlns="" xmlns:a16="http://schemas.microsoft.com/office/drawing/2014/main" id="{AFFF43A7-D4A7-ED49-8832-CEB33C034D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35963" y="2124925"/>
                <a:ext cx="1029157" cy="1029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" name="그룹 16">
              <a:extLst>
                <a:ext uri="{FF2B5EF4-FFF2-40B4-BE49-F238E27FC236}">
                  <a16:creationId xmlns="" xmlns:a16="http://schemas.microsoft.com/office/drawing/2014/main" id="{4F12C15F-0F44-504C-B1CC-7C5342192C9A}"/>
                </a:ext>
              </a:extLst>
            </p:cNvPr>
            <p:cNvGrpSpPr/>
            <p:nvPr/>
          </p:nvGrpSpPr>
          <p:grpSpPr>
            <a:xfrm>
              <a:off x="6028697" y="3049432"/>
              <a:ext cx="1453238" cy="2108361"/>
              <a:chOff x="6012623" y="2488979"/>
              <a:chExt cx="1453238" cy="2108361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="" xmlns:a16="http://schemas.microsoft.com/office/drawing/2014/main" id="{5AA878B3-C1FD-9F41-A95E-F6C173A9DB94}"/>
                  </a:ext>
                </a:extLst>
              </p:cNvPr>
              <p:cNvGrpSpPr/>
              <p:nvPr/>
            </p:nvGrpSpPr>
            <p:grpSpPr>
              <a:xfrm>
                <a:off x="6012623" y="2488979"/>
                <a:ext cx="1453238" cy="2108361"/>
                <a:chOff x="2027924" y="1803986"/>
                <a:chExt cx="1453238" cy="2108361"/>
              </a:xfrm>
              <a:solidFill>
                <a:schemeClr val="bg1"/>
              </a:solidFill>
            </p:grpSpPr>
            <p:sp>
              <p:nvSpPr>
                <p:cNvPr id="20" name="모서리가 둥근 직사각형 19">
                  <a:extLst>
                    <a:ext uri="{FF2B5EF4-FFF2-40B4-BE49-F238E27FC236}">
                      <a16:creationId xmlns="" xmlns:a16="http://schemas.microsoft.com/office/drawing/2014/main" id="{794B5CA9-A396-A147-9163-763D03F14471}"/>
                    </a:ext>
                  </a:extLst>
                </p:cNvPr>
                <p:cNvSpPr/>
                <p:nvPr/>
              </p:nvSpPr>
              <p:spPr>
                <a:xfrm>
                  <a:off x="2072696" y="1803986"/>
                  <a:ext cx="1350988" cy="1353591"/>
                </a:xfrm>
                <a:prstGeom prst="roundRect">
                  <a:avLst/>
                </a:prstGeom>
                <a:grpFill/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다키 M" pitchFamily="2" charset="-127"/>
                    <a:ea typeface="다키 M" pitchFamily="2" charset="-127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="" xmlns:a16="http://schemas.microsoft.com/office/drawing/2014/main" id="{7A8A3DDA-FA0E-0D45-A355-515C61BA9176}"/>
                    </a:ext>
                  </a:extLst>
                </p:cNvPr>
                <p:cNvSpPr txBox="1"/>
                <p:nvPr/>
              </p:nvSpPr>
              <p:spPr>
                <a:xfrm>
                  <a:off x="2027924" y="3173683"/>
                  <a:ext cx="1453238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다키 M" pitchFamily="2" charset="-127"/>
                      <a:ea typeface="다키 M" pitchFamily="2" charset="-127"/>
                    </a:rPr>
                    <a:t>Manager</a:t>
                  </a:r>
                </a:p>
                <a:p>
                  <a:pPr algn="ctr"/>
                  <a:r>
                    <a:rPr lang="en-US" altLang="ko-KR" dirty="0">
                      <a:latin typeface="다키 M" pitchFamily="2" charset="-127"/>
                      <a:ea typeface="다키 M" pitchFamily="2" charset="-127"/>
                    </a:rPr>
                    <a:t>App</a:t>
                  </a:r>
                </a:p>
              </p:txBody>
            </p:sp>
          </p:grpSp>
          <p:pic>
            <p:nvPicPr>
              <p:cNvPr id="19" name="Picture 7" descr="C:\Users\user\Downloads\cog.png">
                <a:extLst>
                  <a:ext uri="{FF2B5EF4-FFF2-40B4-BE49-F238E27FC236}">
                    <a16:creationId xmlns="" xmlns:a16="http://schemas.microsoft.com/office/drawing/2014/main" id="{246028F5-88B8-614F-AF14-BE1DE0FBB2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02498" y="2624745"/>
                <a:ext cx="1073488" cy="10734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" name="그룹 21">
              <a:extLst>
                <a:ext uri="{FF2B5EF4-FFF2-40B4-BE49-F238E27FC236}">
                  <a16:creationId xmlns="" xmlns:a16="http://schemas.microsoft.com/office/drawing/2014/main" id="{2FEF4925-00B4-8D4E-B987-158C44914520}"/>
                </a:ext>
              </a:extLst>
            </p:cNvPr>
            <p:cNvGrpSpPr/>
            <p:nvPr/>
          </p:nvGrpSpPr>
          <p:grpSpPr>
            <a:xfrm>
              <a:off x="8792839" y="3049432"/>
              <a:ext cx="1453238" cy="2108361"/>
              <a:chOff x="8706873" y="2065290"/>
              <a:chExt cx="1453238" cy="2108361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="" xmlns:a16="http://schemas.microsoft.com/office/drawing/2014/main" id="{F5806580-B3E5-5E44-A214-5099BC880405}"/>
                  </a:ext>
                </a:extLst>
              </p:cNvPr>
              <p:cNvGrpSpPr/>
              <p:nvPr/>
            </p:nvGrpSpPr>
            <p:grpSpPr>
              <a:xfrm>
                <a:off x="8706873" y="2065290"/>
                <a:ext cx="1453238" cy="2108361"/>
                <a:chOff x="2027924" y="1803986"/>
                <a:chExt cx="1453238" cy="2108361"/>
              </a:xfrm>
              <a:solidFill>
                <a:schemeClr val="bg1"/>
              </a:solidFill>
            </p:grpSpPr>
            <p:sp>
              <p:nvSpPr>
                <p:cNvPr id="25" name="모서리가 둥근 직사각형 24">
                  <a:extLst>
                    <a:ext uri="{FF2B5EF4-FFF2-40B4-BE49-F238E27FC236}">
                      <a16:creationId xmlns="" xmlns:a16="http://schemas.microsoft.com/office/drawing/2014/main" id="{3CE1A791-63AE-B343-ACAC-5352831E785C}"/>
                    </a:ext>
                  </a:extLst>
                </p:cNvPr>
                <p:cNvSpPr/>
                <p:nvPr/>
              </p:nvSpPr>
              <p:spPr>
                <a:xfrm>
                  <a:off x="2072696" y="1803986"/>
                  <a:ext cx="1350988" cy="1353591"/>
                </a:xfrm>
                <a:prstGeom prst="roundRect">
                  <a:avLst/>
                </a:prstGeom>
                <a:grpFill/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다키 M" pitchFamily="2" charset="-127"/>
                    <a:ea typeface="다키 M" pitchFamily="2" charset="-127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="" xmlns:a16="http://schemas.microsoft.com/office/drawing/2014/main" id="{73E7F0D3-64E7-194E-A203-6DC642017729}"/>
                    </a:ext>
                  </a:extLst>
                </p:cNvPr>
                <p:cNvSpPr txBox="1"/>
                <p:nvPr/>
              </p:nvSpPr>
              <p:spPr>
                <a:xfrm>
                  <a:off x="2027924" y="3173683"/>
                  <a:ext cx="1453238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다키 M" pitchFamily="2" charset="-127"/>
                      <a:ea typeface="다키 M" pitchFamily="2" charset="-127"/>
                    </a:rPr>
                    <a:t>Worker App</a:t>
                  </a:r>
                </a:p>
              </p:txBody>
            </p:sp>
          </p:grpSp>
          <p:pic>
            <p:nvPicPr>
              <p:cNvPr id="24" name="Picture 5" descr="C:\Users\user\Downloads\espresso.png">
                <a:extLst>
                  <a:ext uri="{FF2B5EF4-FFF2-40B4-BE49-F238E27FC236}">
                    <a16:creationId xmlns="" xmlns:a16="http://schemas.microsoft.com/office/drawing/2014/main" id="{185A434F-7F71-9F47-B6E3-431FE6153F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93368" y="2227506"/>
                <a:ext cx="1067539" cy="10675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7" name="직선 화살표 연결선 26">
              <a:extLst>
                <a:ext uri="{FF2B5EF4-FFF2-40B4-BE49-F238E27FC236}">
                  <a16:creationId xmlns="" xmlns:a16="http://schemas.microsoft.com/office/drawing/2014/main" id="{C85ADD5A-2C1E-F846-A7D7-CBA8BF6D8313}"/>
                </a:ext>
              </a:extLst>
            </p:cNvPr>
            <p:cNvCxnSpPr/>
            <p:nvPr/>
          </p:nvCxnSpPr>
          <p:spPr>
            <a:xfrm>
              <a:off x="1938456" y="3468629"/>
              <a:ext cx="1156463" cy="0"/>
            </a:xfrm>
            <a:prstGeom prst="straightConnector1">
              <a:avLst/>
            </a:prstGeom>
            <a:ln w="7620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="" xmlns:a16="http://schemas.microsoft.com/office/drawing/2014/main" id="{8E4D0015-53FA-644B-8B5C-1F8ECAF3B720}"/>
                </a:ext>
              </a:extLst>
            </p:cNvPr>
            <p:cNvCxnSpPr/>
            <p:nvPr/>
          </p:nvCxnSpPr>
          <p:spPr>
            <a:xfrm flipH="1">
              <a:off x="1905921" y="4044693"/>
              <a:ext cx="1156462" cy="0"/>
            </a:xfrm>
            <a:prstGeom prst="straightConnector1">
              <a:avLst/>
            </a:prstGeom>
            <a:ln w="7620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="" xmlns:a16="http://schemas.microsoft.com/office/drawing/2014/main" id="{875ACC1C-140F-1A43-8966-028C52EE9A87}"/>
                </a:ext>
              </a:extLst>
            </p:cNvPr>
            <p:cNvCxnSpPr/>
            <p:nvPr/>
          </p:nvCxnSpPr>
          <p:spPr>
            <a:xfrm>
              <a:off x="4758939" y="3468629"/>
              <a:ext cx="1156463" cy="0"/>
            </a:xfrm>
            <a:prstGeom prst="straightConnector1">
              <a:avLst/>
            </a:prstGeom>
            <a:ln w="76200">
              <a:solidFill>
                <a:srgbClr val="D3036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="" xmlns:a16="http://schemas.microsoft.com/office/drawing/2014/main" id="{99BE598E-240F-8A41-A198-145980097FE3}"/>
                </a:ext>
              </a:extLst>
            </p:cNvPr>
            <p:cNvCxnSpPr/>
            <p:nvPr/>
          </p:nvCxnSpPr>
          <p:spPr>
            <a:xfrm>
              <a:off x="7567251" y="3468629"/>
              <a:ext cx="1156463" cy="0"/>
            </a:xfrm>
            <a:prstGeom prst="straightConnector1">
              <a:avLst/>
            </a:prstGeom>
            <a:ln w="76200">
              <a:solidFill>
                <a:srgbClr val="D3036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="" xmlns:a16="http://schemas.microsoft.com/office/drawing/2014/main" id="{23B025C4-3B59-4A4E-8964-2205C4D66815}"/>
                </a:ext>
              </a:extLst>
            </p:cNvPr>
            <p:cNvCxnSpPr/>
            <p:nvPr/>
          </p:nvCxnSpPr>
          <p:spPr>
            <a:xfrm flipH="1">
              <a:off x="4726283" y="4007711"/>
              <a:ext cx="1156462" cy="0"/>
            </a:xfrm>
            <a:prstGeom prst="straightConnector1">
              <a:avLst/>
            </a:prstGeom>
            <a:ln w="76200">
              <a:solidFill>
                <a:srgbClr val="2484C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="" xmlns:a16="http://schemas.microsoft.com/office/drawing/2014/main" id="{9115338E-AE86-1A48-93DA-94B94D089ACE}"/>
                </a:ext>
              </a:extLst>
            </p:cNvPr>
            <p:cNvCxnSpPr/>
            <p:nvPr/>
          </p:nvCxnSpPr>
          <p:spPr>
            <a:xfrm flipH="1">
              <a:off x="7534594" y="4001313"/>
              <a:ext cx="1156462" cy="0"/>
            </a:xfrm>
            <a:prstGeom prst="straightConnector1">
              <a:avLst/>
            </a:prstGeom>
            <a:ln w="76200">
              <a:solidFill>
                <a:srgbClr val="2484C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0CBF400A-88B4-DE42-89D6-003A4D5B16CD}"/>
                </a:ext>
              </a:extLst>
            </p:cNvPr>
            <p:cNvSpPr txBox="1"/>
            <p:nvPr/>
          </p:nvSpPr>
          <p:spPr>
            <a:xfrm>
              <a:off x="1622456" y="2850794"/>
              <a:ext cx="172339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다키 M" pitchFamily="2" charset="-127"/>
                  <a:ea typeface="다키 M" pitchFamily="2" charset="-127"/>
                </a:rPr>
                <a:t>1.</a:t>
              </a:r>
              <a:r>
                <a:rPr lang="ko-KR" altLang="en-US" dirty="0">
                  <a:latin typeface="다키 M" pitchFamily="2" charset="-127"/>
                  <a:ea typeface="다키 M" pitchFamily="2" charset="-127"/>
                </a:rPr>
                <a:t>주문요청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3CF27D9F-A12C-6744-A58C-A22E50E71CB3}"/>
                </a:ext>
              </a:extLst>
            </p:cNvPr>
            <p:cNvSpPr txBox="1"/>
            <p:nvPr/>
          </p:nvSpPr>
          <p:spPr>
            <a:xfrm>
              <a:off x="1773908" y="4455288"/>
              <a:ext cx="1371287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다키 M" pitchFamily="2" charset="-127"/>
                  <a:ea typeface="다키 M" pitchFamily="2" charset="-127"/>
                </a:rPr>
                <a:t>4.</a:t>
              </a:r>
              <a:r>
                <a:rPr lang="ko-KR" altLang="en-US" dirty="0">
                  <a:latin typeface="다키 M" pitchFamily="2" charset="-127"/>
                  <a:ea typeface="다키 M" pitchFamily="2" charset="-127"/>
                </a:rPr>
                <a:t>주문응답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5EE387D2-592F-FA4B-BF58-AC824DBCAB56}"/>
                </a:ext>
              </a:extLst>
            </p:cNvPr>
            <p:cNvSpPr txBox="1"/>
            <p:nvPr/>
          </p:nvSpPr>
          <p:spPr>
            <a:xfrm>
              <a:off x="4475474" y="2837767"/>
              <a:ext cx="172339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다키 M" pitchFamily="2" charset="-127"/>
                  <a:ea typeface="다키 M" pitchFamily="2" charset="-127"/>
                </a:rPr>
                <a:t>2.</a:t>
              </a:r>
              <a:r>
                <a:rPr lang="ko-KR" altLang="en-US" dirty="0">
                  <a:latin typeface="다키 M" pitchFamily="2" charset="-127"/>
                  <a:ea typeface="다키 M" pitchFamily="2" charset="-127"/>
                </a:rPr>
                <a:t>자원요청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F57301A4-2BD4-1F47-AFFF-5BE254F827F0}"/>
                </a:ext>
              </a:extLst>
            </p:cNvPr>
            <p:cNvSpPr txBox="1"/>
            <p:nvPr/>
          </p:nvSpPr>
          <p:spPr>
            <a:xfrm>
              <a:off x="7225966" y="2850794"/>
              <a:ext cx="172339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다키 M" pitchFamily="2" charset="-127"/>
                  <a:ea typeface="다키 M" pitchFamily="2" charset="-127"/>
                </a:rPr>
                <a:t>2.</a:t>
              </a:r>
              <a:r>
                <a:rPr lang="ko-KR" altLang="en-US" dirty="0">
                  <a:latin typeface="다키 M" pitchFamily="2" charset="-127"/>
                  <a:ea typeface="다키 M" pitchFamily="2" charset="-127"/>
                </a:rPr>
                <a:t>자원요청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42DF5B0B-9F21-7345-A798-7451C8F2AE41}"/>
                </a:ext>
              </a:extLst>
            </p:cNvPr>
            <p:cNvSpPr txBox="1"/>
            <p:nvPr/>
          </p:nvSpPr>
          <p:spPr>
            <a:xfrm>
              <a:off x="7251129" y="4356741"/>
              <a:ext cx="172339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다키 M" pitchFamily="2" charset="-127"/>
                  <a:ea typeface="다키 M" pitchFamily="2" charset="-127"/>
                </a:rPr>
                <a:t>3.</a:t>
              </a:r>
              <a:r>
                <a:rPr lang="ko-KR" altLang="en-US" dirty="0">
                  <a:latin typeface="다키 M" pitchFamily="2" charset="-127"/>
                  <a:ea typeface="다키 M" pitchFamily="2" charset="-127"/>
                </a:rPr>
                <a:t>자원응답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EA2258EC-B022-6348-B373-D8F54DE9CAF7}"/>
                </a:ext>
              </a:extLst>
            </p:cNvPr>
            <p:cNvSpPr txBox="1"/>
            <p:nvPr/>
          </p:nvSpPr>
          <p:spPr>
            <a:xfrm>
              <a:off x="4475473" y="4403023"/>
              <a:ext cx="172339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다키 M" pitchFamily="2" charset="-127"/>
                  <a:ea typeface="다키 M" pitchFamily="2" charset="-127"/>
                </a:rPr>
                <a:t>3.</a:t>
              </a:r>
              <a:r>
                <a:rPr lang="ko-KR" altLang="en-US" dirty="0">
                  <a:latin typeface="다키 M" pitchFamily="2" charset="-127"/>
                  <a:ea typeface="다키 M" pitchFamily="2" charset="-127"/>
                </a:rPr>
                <a:t>자원응답</a:t>
              </a:r>
            </a:p>
          </p:txBody>
        </p:sp>
      </p:grpSp>
      <p:sp>
        <p:nvSpPr>
          <p:cNvPr id="44" name="모서리가 둥근 직사각형 43">
            <a:extLst>
              <a:ext uri="{FF2B5EF4-FFF2-40B4-BE49-F238E27FC236}">
                <a16:creationId xmlns="" xmlns:a16="http://schemas.microsoft.com/office/drawing/2014/main" id="{7183FD9E-05C0-E443-8A8B-056DB12FE4E9}"/>
              </a:ext>
            </a:extLst>
          </p:cNvPr>
          <p:cNvSpPr/>
          <p:nvPr/>
        </p:nvSpPr>
        <p:spPr>
          <a:xfrm>
            <a:off x="230112" y="2464196"/>
            <a:ext cx="7149437" cy="2612580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5AAE2B0E-4750-6F45-B681-69E9D35D8E9A}"/>
              </a:ext>
            </a:extLst>
          </p:cNvPr>
          <p:cNvSpPr txBox="1"/>
          <p:nvPr/>
        </p:nvSpPr>
        <p:spPr>
          <a:xfrm>
            <a:off x="590810" y="1912388"/>
            <a:ext cx="777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800" b="1" dirty="0">
                <a:solidFill>
                  <a:schemeClr val="accent3"/>
                </a:solidFill>
              </a:rPr>
              <a:t>else</a:t>
            </a:r>
            <a:endParaRPr kumimoji="1" lang="x-none" altLang="en-US" sz="28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386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예외처리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Exception 4 : Unexpected </a:t>
            </a:r>
            <a:r>
              <a:rPr lang="en-US" altLang="ko-KR" dirty="0" smtClean="0"/>
              <a:t>Exception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283D8C13-BDA7-B540-9442-F48157882DC4}"/>
              </a:ext>
            </a:extLst>
          </p:cNvPr>
          <p:cNvGrpSpPr/>
          <p:nvPr/>
        </p:nvGrpSpPr>
        <p:grpSpPr>
          <a:xfrm>
            <a:off x="253080" y="2645910"/>
            <a:ext cx="9867929" cy="2320026"/>
            <a:chOff x="378148" y="2837767"/>
            <a:chExt cx="9867929" cy="2320026"/>
          </a:xfrm>
        </p:grpSpPr>
        <p:grpSp>
          <p:nvGrpSpPr>
            <p:cNvPr id="6" name="그룹 5">
              <a:extLst>
                <a:ext uri="{FF2B5EF4-FFF2-40B4-BE49-F238E27FC236}">
                  <a16:creationId xmlns="" xmlns:a16="http://schemas.microsoft.com/office/drawing/2014/main" id="{C46B0257-71B1-2744-ABE4-406B77552CB7}"/>
                </a:ext>
              </a:extLst>
            </p:cNvPr>
            <p:cNvGrpSpPr/>
            <p:nvPr/>
          </p:nvGrpSpPr>
          <p:grpSpPr>
            <a:xfrm>
              <a:off x="3174763" y="3049432"/>
              <a:ext cx="1453238" cy="2108361"/>
              <a:chOff x="3258468" y="1982096"/>
              <a:chExt cx="1453238" cy="2108361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="" xmlns:a16="http://schemas.microsoft.com/office/drawing/2014/main" id="{50ACF2EA-3541-324C-AE82-572B3B73835A}"/>
                  </a:ext>
                </a:extLst>
              </p:cNvPr>
              <p:cNvGrpSpPr/>
              <p:nvPr/>
            </p:nvGrpSpPr>
            <p:grpSpPr>
              <a:xfrm>
                <a:off x="3258468" y="1982096"/>
                <a:ext cx="1453238" cy="2108361"/>
                <a:chOff x="2027924" y="1803986"/>
                <a:chExt cx="1453238" cy="2108361"/>
              </a:xfrm>
              <a:solidFill>
                <a:schemeClr val="bg1"/>
              </a:solidFill>
            </p:grpSpPr>
            <p:sp>
              <p:nvSpPr>
                <p:cNvPr id="10" name="모서리가 둥근 직사각형 9">
                  <a:extLst>
                    <a:ext uri="{FF2B5EF4-FFF2-40B4-BE49-F238E27FC236}">
                      <a16:creationId xmlns="" xmlns:a16="http://schemas.microsoft.com/office/drawing/2014/main" id="{2C56C145-16CD-DA40-8CD3-730E8CF37DB7}"/>
                    </a:ext>
                  </a:extLst>
                </p:cNvPr>
                <p:cNvSpPr/>
                <p:nvPr/>
              </p:nvSpPr>
              <p:spPr>
                <a:xfrm>
                  <a:off x="2072696" y="1803986"/>
                  <a:ext cx="1350988" cy="1353591"/>
                </a:xfrm>
                <a:prstGeom prst="roundRect">
                  <a:avLst/>
                </a:prstGeom>
                <a:grpFill/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다키 M" pitchFamily="2" charset="-127"/>
                    <a:ea typeface="다키 M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="" xmlns:a16="http://schemas.microsoft.com/office/drawing/2014/main" id="{E994B54B-FB81-724C-B77D-BCEEE4272B94}"/>
                    </a:ext>
                  </a:extLst>
                </p:cNvPr>
                <p:cNvSpPr txBox="1"/>
                <p:nvPr/>
              </p:nvSpPr>
              <p:spPr>
                <a:xfrm>
                  <a:off x="2027924" y="3173683"/>
                  <a:ext cx="1453238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다키 M" pitchFamily="2" charset="-127"/>
                      <a:ea typeface="다키 M" pitchFamily="2" charset="-127"/>
                    </a:rPr>
                    <a:t>Consumer</a:t>
                  </a:r>
                  <a:r>
                    <a:rPr lang="ko-KR" altLang="en-US" dirty="0">
                      <a:latin typeface="다키 M" pitchFamily="2" charset="-127"/>
                      <a:ea typeface="다키 M" pitchFamily="2" charset="-127"/>
                    </a:rPr>
                    <a:t> </a:t>
                  </a:r>
                  <a:r>
                    <a:rPr lang="en-US" altLang="ko-KR" dirty="0">
                      <a:latin typeface="다키 M" pitchFamily="2" charset="-127"/>
                      <a:ea typeface="다키 M" pitchFamily="2" charset="-127"/>
                    </a:rPr>
                    <a:t>App</a:t>
                  </a:r>
                </a:p>
              </p:txBody>
            </p:sp>
          </p:grpSp>
          <p:pic>
            <p:nvPicPr>
              <p:cNvPr id="9" name="Picture 3" descr="C:\Users\user\Downloads\barista.png">
                <a:extLst>
                  <a:ext uri="{FF2B5EF4-FFF2-40B4-BE49-F238E27FC236}">
                    <a16:creationId xmlns="" xmlns:a16="http://schemas.microsoft.com/office/drawing/2014/main" id="{F9CC4FD9-68E8-3F47-B9F1-AF19551D0A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44656" y="2118460"/>
                <a:ext cx="1080862" cy="10808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" name="그룹 11">
              <a:extLst>
                <a:ext uri="{FF2B5EF4-FFF2-40B4-BE49-F238E27FC236}">
                  <a16:creationId xmlns="" xmlns:a16="http://schemas.microsoft.com/office/drawing/2014/main" id="{2FDE92A4-729C-6948-96B3-31F741F1A05F}"/>
                </a:ext>
              </a:extLst>
            </p:cNvPr>
            <p:cNvGrpSpPr/>
            <p:nvPr/>
          </p:nvGrpSpPr>
          <p:grpSpPr>
            <a:xfrm>
              <a:off x="378148" y="3049432"/>
              <a:ext cx="1453238" cy="2108361"/>
              <a:chOff x="1530276" y="1962709"/>
              <a:chExt cx="1453238" cy="2108361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="" xmlns:a16="http://schemas.microsoft.com/office/drawing/2014/main" id="{3AB8B0F9-93F4-8347-BE66-1662433F7589}"/>
                  </a:ext>
                </a:extLst>
              </p:cNvPr>
              <p:cNvGrpSpPr/>
              <p:nvPr/>
            </p:nvGrpSpPr>
            <p:grpSpPr>
              <a:xfrm>
                <a:off x="1530276" y="1962709"/>
                <a:ext cx="1453238" cy="2108361"/>
                <a:chOff x="2027924" y="1803986"/>
                <a:chExt cx="1453238" cy="2108361"/>
              </a:xfrm>
              <a:solidFill>
                <a:schemeClr val="bg1"/>
              </a:solidFill>
            </p:grpSpPr>
            <p:sp>
              <p:nvSpPr>
                <p:cNvPr id="15" name="모서리가 둥근 직사각형 14">
                  <a:extLst>
                    <a:ext uri="{FF2B5EF4-FFF2-40B4-BE49-F238E27FC236}">
                      <a16:creationId xmlns="" xmlns:a16="http://schemas.microsoft.com/office/drawing/2014/main" id="{2ECF9203-3444-AD42-BB7E-1BAA4EB74039}"/>
                    </a:ext>
                  </a:extLst>
                </p:cNvPr>
                <p:cNvSpPr/>
                <p:nvPr/>
              </p:nvSpPr>
              <p:spPr>
                <a:xfrm>
                  <a:off x="2072696" y="1803986"/>
                  <a:ext cx="1350988" cy="1353591"/>
                </a:xfrm>
                <a:prstGeom prst="roundRect">
                  <a:avLst/>
                </a:prstGeom>
                <a:grpFill/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다키 M" pitchFamily="2" charset="-127"/>
                    <a:ea typeface="다키 M" pitchFamily="2" charset="-127"/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="" xmlns:a16="http://schemas.microsoft.com/office/drawing/2014/main" id="{FBC16E79-8B85-EA4C-B7FB-CDD91912A20A}"/>
                    </a:ext>
                  </a:extLst>
                </p:cNvPr>
                <p:cNvSpPr txBox="1"/>
                <p:nvPr/>
              </p:nvSpPr>
              <p:spPr>
                <a:xfrm>
                  <a:off x="2027924" y="3173683"/>
                  <a:ext cx="1453238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다키 M" pitchFamily="2" charset="-127"/>
                      <a:ea typeface="다키 M" pitchFamily="2" charset="-127"/>
                    </a:rPr>
                    <a:t>Client</a:t>
                  </a:r>
                </a:p>
                <a:p>
                  <a:pPr algn="ctr"/>
                  <a:r>
                    <a:rPr lang="en-US" altLang="ko-KR" dirty="0">
                      <a:latin typeface="다키 M" pitchFamily="2" charset="-127"/>
                      <a:ea typeface="다키 M" pitchFamily="2" charset="-127"/>
                    </a:rPr>
                    <a:t>App</a:t>
                  </a:r>
                </a:p>
              </p:txBody>
            </p:sp>
          </p:grpSp>
          <p:pic>
            <p:nvPicPr>
              <p:cNvPr id="14" name="Picture 2" descr="C:\Users\user\Downloads\cashier.png">
                <a:extLst>
                  <a:ext uri="{FF2B5EF4-FFF2-40B4-BE49-F238E27FC236}">
                    <a16:creationId xmlns="" xmlns:a16="http://schemas.microsoft.com/office/drawing/2014/main" id="{AFFF43A7-D4A7-ED49-8832-CEB33C034D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35963" y="2124925"/>
                <a:ext cx="1029157" cy="1029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" name="그룹 16">
              <a:extLst>
                <a:ext uri="{FF2B5EF4-FFF2-40B4-BE49-F238E27FC236}">
                  <a16:creationId xmlns="" xmlns:a16="http://schemas.microsoft.com/office/drawing/2014/main" id="{4F12C15F-0F44-504C-B1CC-7C5342192C9A}"/>
                </a:ext>
              </a:extLst>
            </p:cNvPr>
            <p:cNvGrpSpPr/>
            <p:nvPr/>
          </p:nvGrpSpPr>
          <p:grpSpPr>
            <a:xfrm>
              <a:off x="6028697" y="3049432"/>
              <a:ext cx="1453238" cy="2108361"/>
              <a:chOff x="6012623" y="2488979"/>
              <a:chExt cx="1453238" cy="2108361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="" xmlns:a16="http://schemas.microsoft.com/office/drawing/2014/main" id="{5AA878B3-C1FD-9F41-A95E-F6C173A9DB94}"/>
                  </a:ext>
                </a:extLst>
              </p:cNvPr>
              <p:cNvGrpSpPr/>
              <p:nvPr/>
            </p:nvGrpSpPr>
            <p:grpSpPr>
              <a:xfrm>
                <a:off x="6012623" y="2488979"/>
                <a:ext cx="1453238" cy="2108361"/>
                <a:chOff x="2027924" y="1803986"/>
                <a:chExt cx="1453238" cy="2108361"/>
              </a:xfrm>
              <a:solidFill>
                <a:schemeClr val="bg1"/>
              </a:solidFill>
            </p:grpSpPr>
            <p:sp>
              <p:nvSpPr>
                <p:cNvPr id="20" name="모서리가 둥근 직사각형 19">
                  <a:extLst>
                    <a:ext uri="{FF2B5EF4-FFF2-40B4-BE49-F238E27FC236}">
                      <a16:creationId xmlns="" xmlns:a16="http://schemas.microsoft.com/office/drawing/2014/main" id="{794B5CA9-A396-A147-9163-763D03F14471}"/>
                    </a:ext>
                  </a:extLst>
                </p:cNvPr>
                <p:cNvSpPr/>
                <p:nvPr/>
              </p:nvSpPr>
              <p:spPr>
                <a:xfrm>
                  <a:off x="2072696" y="1803986"/>
                  <a:ext cx="1350988" cy="1353591"/>
                </a:xfrm>
                <a:prstGeom prst="roundRect">
                  <a:avLst/>
                </a:prstGeom>
                <a:grpFill/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다키 M" pitchFamily="2" charset="-127"/>
                    <a:ea typeface="다키 M" pitchFamily="2" charset="-127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="" xmlns:a16="http://schemas.microsoft.com/office/drawing/2014/main" id="{7A8A3DDA-FA0E-0D45-A355-515C61BA9176}"/>
                    </a:ext>
                  </a:extLst>
                </p:cNvPr>
                <p:cNvSpPr txBox="1"/>
                <p:nvPr/>
              </p:nvSpPr>
              <p:spPr>
                <a:xfrm>
                  <a:off x="2027924" y="3173683"/>
                  <a:ext cx="1453238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다키 M" pitchFamily="2" charset="-127"/>
                      <a:ea typeface="다키 M" pitchFamily="2" charset="-127"/>
                    </a:rPr>
                    <a:t>Manager</a:t>
                  </a:r>
                </a:p>
                <a:p>
                  <a:pPr algn="ctr"/>
                  <a:r>
                    <a:rPr lang="en-US" altLang="ko-KR" dirty="0">
                      <a:latin typeface="다키 M" pitchFamily="2" charset="-127"/>
                      <a:ea typeface="다키 M" pitchFamily="2" charset="-127"/>
                    </a:rPr>
                    <a:t>App</a:t>
                  </a:r>
                </a:p>
              </p:txBody>
            </p:sp>
          </p:grpSp>
          <p:pic>
            <p:nvPicPr>
              <p:cNvPr id="19" name="Picture 7" descr="C:\Users\user\Downloads\cog.png">
                <a:extLst>
                  <a:ext uri="{FF2B5EF4-FFF2-40B4-BE49-F238E27FC236}">
                    <a16:creationId xmlns="" xmlns:a16="http://schemas.microsoft.com/office/drawing/2014/main" id="{246028F5-88B8-614F-AF14-BE1DE0FBB2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02498" y="2624745"/>
                <a:ext cx="1073488" cy="10734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" name="그룹 21">
              <a:extLst>
                <a:ext uri="{FF2B5EF4-FFF2-40B4-BE49-F238E27FC236}">
                  <a16:creationId xmlns="" xmlns:a16="http://schemas.microsoft.com/office/drawing/2014/main" id="{2FEF4925-00B4-8D4E-B987-158C44914520}"/>
                </a:ext>
              </a:extLst>
            </p:cNvPr>
            <p:cNvGrpSpPr/>
            <p:nvPr/>
          </p:nvGrpSpPr>
          <p:grpSpPr>
            <a:xfrm>
              <a:off x="8792839" y="3049432"/>
              <a:ext cx="1453238" cy="2108361"/>
              <a:chOff x="8706873" y="2065290"/>
              <a:chExt cx="1453238" cy="2108361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="" xmlns:a16="http://schemas.microsoft.com/office/drawing/2014/main" id="{F5806580-B3E5-5E44-A214-5099BC880405}"/>
                  </a:ext>
                </a:extLst>
              </p:cNvPr>
              <p:cNvGrpSpPr/>
              <p:nvPr/>
            </p:nvGrpSpPr>
            <p:grpSpPr>
              <a:xfrm>
                <a:off x="8706873" y="2065290"/>
                <a:ext cx="1453238" cy="2108361"/>
                <a:chOff x="2027924" y="1803986"/>
                <a:chExt cx="1453238" cy="2108361"/>
              </a:xfrm>
              <a:solidFill>
                <a:schemeClr val="bg1"/>
              </a:solidFill>
            </p:grpSpPr>
            <p:sp>
              <p:nvSpPr>
                <p:cNvPr id="25" name="모서리가 둥근 직사각형 24">
                  <a:extLst>
                    <a:ext uri="{FF2B5EF4-FFF2-40B4-BE49-F238E27FC236}">
                      <a16:creationId xmlns="" xmlns:a16="http://schemas.microsoft.com/office/drawing/2014/main" id="{3CE1A791-63AE-B343-ACAC-5352831E785C}"/>
                    </a:ext>
                  </a:extLst>
                </p:cNvPr>
                <p:cNvSpPr/>
                <p:nvPr/>
              </p:nvSpPr>
              <p:spPr>
                <a:xfrm>
                  <a:off x="2072696" y="1803986"/>
                  <a:ext cx="1350988" cy="1353591"/>
                </a:xfrm>
                <a:prstGeom prst="roundRect">
                  <a:avLst/>
                </a:prstGeom>
                <a:grpFill/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다키 M" pitchFamily="2" charset="-127"/>
                    <a:ea typeface="다키 M" pitchFamily="2" charset="-127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="" xmlns:a16="http://schemas.microsoft.com/office/drawing/2014/main" id="{73E7F0D3-64E7-194E-A203-6DC642017729}"/>
                    </a:ext>
                  </a:extLst>
                </p:cNvPr>
                <p:cNvSpPr txBox="1"/>
                <p:nvPr/>
              </p:nvSpPr>
              <p:spPr>
                <a:xfrm>
                  <a:off x="2027924" y="3173683"/>
                  <a:ext cx="1453238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다키 M" pitchFamily="2" charset="-127"/>
                      <a:ea typeface="다키 M" pitchFamily="2" charset="-127"/>
                    </a:rPr>
                    <a:t>Worker App</a:t>
                  </a:r>
                </a:p>
              </p:txBody>
            </p:sp>
          </p:grpSp>
          <p:pic>
            <p:nvPicPr>
              <p:cNvPr id="24" name="Picture 5" descr="C:\Users\user\Downloads\espresso.png">
                <a:extLst>
                  <a:ext uri="{FF2B5EF4-FFF2-40B4-BE49-F238E27FC236}">
                    <a16:creationId xmlns="" xmlns:a16="http://schemas.microsoft.com/office/drawing/2014/main" id="{185A434F-7F71-9F47-B6E3-431FE6153F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93368" y="2227506"/>
                <a:ext cx="1067539" cy="10675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7" name="직선 화살표 연결선 26">
              <a:extLst>
                <a:ext uri="{FF2B5EF4-FFF2-40B4-BE49-F238E27FC236}">
                  <a16:creationId xmlns="" xmlns:a16="http://schemas.microsoft.com/office/drawing/2014/main" id="{C85ADD5A-2C1E-F846-A7D7-CBA8BF6D8313}"/>
                </a:ext>
              </a:extLst>
            </p:cNvPr>
            <p:cNvCxnSpPr/>
            <p:nvPr/>
          </p:nvCxnSpPr>
          <p:spPr>
            <a:xfrm>
              <a:off x="1938456" y="3468629"/>
              <a:ext cx="1156463" cy="0"/>
            </a:xfrm>
            <a:prstGeom prst="straightConnector1">
              <a:avLst/>
            </a:prstGeom>
            <a:ln w="7620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="" xmlns:a16="http://schemas.microsoft.com/office/drawing/2014/main" id="{8E4D0015-53FA-644B-8B5C-1F8ECAF3B720}"/>
                </a:ext>
              </a:extLst>
            </p:cNvPr>
            <p:cNvCxnSpPr/>
            <p:nvPr/>
          </p:nvCxnSpPr>
          <p:spPr>
            <a:xfrm flipH="1">
              <a:off x="1905921" y="4044693"/>
              <a:ext cx="1156462" cy="0"/>
            </a:xfrm>
            <a:prstGeom prst="straightConnector1">
              <a:avLst/>
            </a:prstGeom>
            <a:ln w="7620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="" xmlns:a16="http://schemas.microsoft.com/office/drawing/2014/main" id="{875ACC1C-140F-1A43-8966-028C52EE9A87}"/>
                </a:ext>
              </a:extLst>
            </p:cNvPr>
            <p:cNvCxnSpPr/>
            <p:nvPr/>
          </p:nvCxnSpPr>
          <p:spPr>
            <a:xfrm>
              <a:off x="4758939" y="3468629"/>
              <a:ext cx="1156463" cy="0"/>
            </a:xfrm>
            <a:prstGeom prst="straightConnector1">
              <a:avLst/>
            </a:prstGeom>
            <a:ln w="76200">
              <a:solidFill>
                <a:srgbClr val="D3036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="" xmlns:a16="http://schemas.microsoft.com/office/drawing/2014/main" id="{99BE598E-240F-8A41-A198-145980097FE3}"/>
                </a:ext>
              </a:extLst>
            </p:cNvPr>
            <p:cNvCxnSpPr/>
            <p:nvPr/>
          </p:nvCxnSpPr>
          <p:spPr>
            <a:xfrm>
              <a:off x="7567251" y="3468629"/>
              <a:ext cx="1156463" cy="0"/>
            </a:xfrm>
            <a:prstGeom prst="straightConnector1">
              <a:avLst/>
            </a:prstGeom>
            <a:ln w="76200">
              <a:solidFill>
                <a:srgbClr val="D3036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="" xmlns:a16="http://schemas.microsoft.com/office/drawing/2014/main" id="{23B025C4-3B59-4A4E-8964-2205C4D66815}"/>
                </a:ext>
              </a:extLst>
            </p:cNvPr>
            <p:cNvCxnSpPr/>
            <p:nvPr/>
          </p:nvCxnSpPr>
          <p:spPr>
            <a:xfrm flipH="1">
              <a:off x="4726283" y="4007711"/>
              <a:ext cx="1156462" cy="0"/>
            </a:xfrm>
            <a:prstGeom prst="straightConnector1">
              <a:avLst/>
            </a:prstGeom>
            <a:ln w="76200">
              <a:solidFill>
                <a:srgbClr val="2484C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="" xmlns:a16="http://schemas.microsoft.com/office/drawing/2014/main" id="{9115338E-AE86-1A48-93DA-94B94D089ACE}"/>
                </a:ext>
              </a:extLst>
            </p:cNvPr>
            <p:cNvCxnSpPr/>
            <p:nvPr/>
          </p:nvCxnSpPr>
          <p:spPr>
            <a:xfrm flipH="1">
              <a:off x="7534594" y="4001313"/>
              <a:ext cx="1156462" cy="0"/>
            </a:xfrm>
            <a:prstGeom prst="straightConnector1">
              <a:avLst/>
            </a:prstGeom>
            <a:ln w="76200">
              <a:solidFill>
                <a:srgbClr val="2484C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0CBF400A-88B4-DE42-89D6-003A4D5B16CD}"/>
                </a:ext>
              </a:extLst>
            </p:cNvPr>
            <p:cNvSpPr txBox="1"/>
            <p:nvPr/>
          </p:nvSpPr>
          <p:spPr>
            <a:xfrm>
              <a:off x="1622456" y="2850794"/>
              <a:ext cx="172339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다키 M" pitchFamily="2" charset="-127"/>
                  <a:ea typeface="다키 M" pitchFamily="2" charset="-127"/>
                </a:rPr>
                <a:t>1.</a:t>
              </a:r>
              <a:r>
                <a:rPr lang="ko-KR" altLang="en-US" dirty="0">
                  <a:latin typeface="다키 M" pitchFamily="2" charset="-127"/>
                  <a:ea typeface="다키 M" pitchFamily="2" charset="-127"/>
                </a:rPr>
                <a:t>주문요청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3CF27D9F-A12C-6744-A58C-A22E50E71CB3}"/>
                </a:ext>
              </a:extLst>
            </p:cNvPr>
            <p:cNvSpPr txBox="1"/>
            <p:nvPr/>
          </p:nvSpPr>
          <p:spPr>
            <a:xfrm>
              <a:off x="1773908" y="4455288"/>
              <a:ext cx="1371287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다키 M" pitchFamily="2" charset="-127"/>
                  <a:ea typeface="다키 M" pitchFamily="2" charset="-127"/>
                </a:rPr>
                <a:t>4.</a:t>
              </a:r>
              <a:r>
                <a:rPr lang="ko-KR" altLang="en-US" dirty="0">
                  <a:latin typeface="다키 M" pitchFamily="2" charset="-127"/>
                  <a:ea typeface="다키 M" pitchFamily="2" charset="-127"/>
                </a:rPr>
                <a:t>주문응답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5EE387D2-592F-FA4B-BF58-AC824DBCAB56}"/>
                </a:ext>
              </a:extLst>
            </p:cNvPr>
            <p:cNvSpPr txBox="1"/>
            <p:nvPr/>
          </p:nvSpPr>
          <p:spPr>
            <a:xfrm>
              <a:off x="4475474" y="2837767"/>
              <a:ext cx="172339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다키 M" pitchFamily="2" charset="-127"/>
                  <a:ea typeface="다키 M" pitchFamily="2" charset="-127"/>
                </a:rPr>
                <a:t>2.</a:t>
              </a:r>
              <a:r>
                <a:rPr lang="ko-KR" altLang="en-US" dirty="0">
                  <a:latin typeface="다키 M" pitchFamily="2" charset="-127"/>
                  <a:ea typeface="다키 M" pitchFamily="2" charset="-127"/>
                </a:rPr>
                <a:t>자원요청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F57301A4-2BD4-1F47-AFFF-5BE254F827F0}"/>
                </a:ext>
              </a:extLst>
            </p:cNvPr>
            <p:cNvSpPr txBox="1"/>
            <p:nvPr/>
          </p:nvSpPr>
          <p:spPr>
            <a:xfrm>
              <a:off x="7225966" y="2850794"/>
              <a:ext cx="172339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다키 M" pitchFamily="2" charset="-127"/>
                  <a:ea typeface="다키 M" pitchFamily="2" charset="-127"/>
                </a:rPr>
                <a:t>2.</a:t>
              </a:r>
              <a:r>
                <a:rPr lang="ko-KR" altLang="en-US" dirty="0">
                  <a:latin typeface="다키 M" pitchFamily="2" charset="-127"/>
                  <a:ea typeface="다키 M" pitchFamily="2" charset="-127"/>
                </a:rPr>
                <a:t>자원요청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42DF5B0B-9F21-7345-A798-7451C8F2AE41}"/>
                </a:ext>
              </a:extLst>
            </p:cNvPr>
            <p:cNvSpPr txBox="1"/>
            <p:nvPr/>
          </p:nvSpPr>
          <p:spPr>
            <a:xfrm>
              <a:off x="7251129" y="4356741"/>
              <a:ext cx="172339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다키 M" pitchFamily="2" charset="-127"/>
                  <a:ea typeface="다키 M" pitchFamily="2" charset="-127"/>
                </a:rPr>
                <a:t>3.</a:t>
              </a:r>
              <a:r>
                <a:rPr lang="ko-KR" altLang="en-US" dirty="0">
                  <a:latin typeface="다키 M" pitchFamily="2" charset="-127"/>
                  <a:ea typeface="다키 M" pitchFamily="2" charset="-127"/>
                </a:rPr>
                <a:t>자원응답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EA2258EC-B022-6348-B373-D8F54DE9CAF7}"/>
                </a:ext>
              </a:extLst>
            </p:cNvPr>
            <p:cNvSpPr txBox="1"/>
            <p:nvPr/>
          </p:nvSpPr>
          <p:spPr>
            <a:xfrm>
              <a:off x="4475473" y="4403023"/>
              <a:ext cx="172339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다키 M" pitchFamily="2" charset="-127"/>
                  <a:ea typeface="다키 M" pitchFamily="2" charset="-127"/>
                </a:rPr>
                <a:t>3.</a:t>
              </a:r>
              <a:r>
                <a:rPr lang="ko-KR" altLang="en-US" dirty="0">
                  <a:latin typeface="다키 M" pitchFamily="2" charset="-127"/>
                  <a:ea typeface="다키 M" pitchFamily="2" charset="-127"/>
                </a:rPr>
                <a:t>자원응답</a:t>
              </a:r>
            </a:p>
          </p:txBody>
        </p:sp>
      </p:grpSp>
      <p:sp>
        <p:nvSpPr>
          <p:cNvPr id="44" name="모서리가 둥근 직사각형 43">
            <a:extLst>
              <a:ext uri="{FF2B5EF4-FFF2-40B4-BE49-F238E27FC236}">
                <a16:creationId xmlns="" xmlns:a16="http://schemas.microsoft.com/office/drawing/2014/main" id="{7183FD9E-05C0-E443-8A8B-056DB12FE4E9}"/>
              </a:ext>
            </a:extLst>
          </p:cNvPr>
          <p:cNvSpPr/>
          <p:nvPr/>
        </p:nvSpPr>
        <p:spPr>
          <a:xfrm>
            <a:off x="230112" y="2464196"/>
            <a:ext cx="7149437" cy="2612580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5AAE2B0E-4750-6F45-B681-69E9D35D8E9A}"/>
              </a:ext>
            </a:extLst>
          </p:cNvPr>
          <p:cNvSpPr txBox="1"/>
          <p:nvPr/>
        </p:nvSpPr>
        <p:spPr>
          <a:xfrm>
            <a:off x="590810" y="1912388"/>
            <a:ext cx="777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800" b="1" dirty="0">
                <a:solidFill>
                  <a:schemeClr val="accent3"/>
                </a:solidFill>
              </a:rPr>
              <a:t>else</a:t>
            </a:r>
            <a:endParaRPr kumimoji="1" lang="x-none" altLang="en-US" sz="2800" b="1" dirty="0">
              <a:solidFill>
                <a:schemeClr val="accent3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6BBFC631-AA8E-0846-B5FE-7715E81DB506}"/>
              </a:ext>
            </a:extLst>
          </p:cNvPr>
          <p:cNvSpPr txBox="1"/>
          <p:nvPr/>
        </p:nvSpPr>
        <p:spPr>
          <a:xfrm>
            <a:off x="2137767" y="5416268"/>
            <a:ext cx="39698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dirty="0"/>
              <a:t>log(“unexpected Error Exception</a:t>
            </a:r>
            <a:r>
              <a:rPr lang="en" altLang="x-none" dirty="0"/>
              <a:t> </a:t>
            </a:r>
            <a:r>
              <a:rPr kumimoji="1" lang="en-US" altLang="x-none" dirty="0"/>
              <a:t>”)</a:t>
            </a:r>
          </a:p>
          <a:p>
            <a:r>
              <a:rPr kumimoji="1" lang="en-US" altLang="x-none" dirty="0"/>
              <a:t>//report to us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446797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AOP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A5D2A5E2-8E45-AE45-A627-5F7B8AE04EC5}"/>
              </a:ext>
            </a:extLst>
          </p:cNvPr>
          <p:cNvSpPr/>
          <p:nvPr/>
        </p:nvSpPr>
        <p:spPr>
          <a:xfrm>
            <a:off x="223814" y="2640291"/>
            <a:ext cx="972127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x-none" dirty="0">
                <a:solidFill>
                  <a:srgbClr val="9E880D"/>
                </a:solidFill>
              </a:rPr>
              <a:t>@</a:t>
            </a:r>
            <a:r>
              <a:rPr lang="en" altLang="x-none" dirty="0" err="1">
                <a:solidFill>
                  <a:srgbClr val="9E880D"/>
                </a:solidFill>
              </a:rPr>
              <a:t>HandleException</a:t>
            </a:r>
            <a:r>
              <a:rPr lang="en" altLang="x-none" dirty="0">
                <a:solidFill>
                  <a:srgbClr val="9E880D"/>
                </a:solidFill>
              </a:rPr>
              <a:t/>
            </a:r>
            <a:br>
              <a:rPr lang="en" altLang="x-none" dirty="0">
                <a:solidFill>
                  <a:srgbClr val="9E880D"/>
                </a:solidFill>
              </a:rPr>
            </a:br>
            <a:r>
              <a:rPr lang="en" altLang="x-none" dirty="0">
                <a:solidFill>
                  <a:srgbClr val="0033B3"/>
                </a:solidFill>
              </a:rPr>
              <a:t>public void </a:t>
            </a:r>
            <a:r>
              <a:rPr lang="en" altLang="x-none" dirty="0">
                <a:solidFill>
                  <a:srgbClr val="00627A"/>
                </a:solidFill>
              </a:rPr>
              <a:t>receive</a:t>
            </a:r>
            <a:r>
              <a:rPr lang="en" altLang="x-none" dirty="0"/>
              <a:t>(</a:t>
            </a:r>
            <a:r>
              <a:rPr lang="en" altLang="x-none" dirty="0">
                <a:solidFill>
                  <a:srgbClr val="000000"/>
                </a:solidFill>
              </a:rPr>
              <a:t>Message </a:t>
            </a:r>
            <a:r>
              <a:rPr lang="en" altLang="x-none" dirty="0"/>
              <a:t>message, </a:t>
            </a:r>
            <a:r>
              <a:rPr lang="en" altLang="x-none" dirty="0">
                <a:solidFill>
                  <a:srgbClr val="000000"/>
                </a:solidFill>
              </a:rPr>
              <a:t>String </a:t>
            </a:r>
            <a:r>
              <a:rPr lang="en" altLang="x-none" dirty="0"/>
              <a:t>receiver) </a:t>
            </a:r>
            <a:r>
              <a:rPr lang="en" altLang="x-none" dirty="0">
                <a:solidFill>
                  <a:srgbClr val="0033B3"/>
                </a:solidFill>
              </a:rPr>
              <a:t>throws </a:t>
            </a:r>
            <a:r>
              <a:rPr lang="en" altLang="x-none" dirty="0">
                <a:solidFill>
                  <a:srgbClr val="000000"/>
                </a:solidFill>
              </a:rPr>
              <a:t>Exception </a:t>
            </a:r>
            <a:r>
              <a:rPr lang="en" altLang="x-none" dirty="0"/>
              <a:t>{</a:t>
            </a:r>
          </a:p>
          <a:p>
            <a:r>
              <a:rPr lang="en" altLang="x-none" dirty="0"/>
              <a:t>	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r>
              <a:rPr lang="en" altLang="x-none" dirty="0">
                <a:solidFill>
                  <a:srgbClr val="FF0000"/>
                </a:solidFill>
              </a:rPr>
              <a:t>Exception </a:t>
            </a:r>
            <a:r>
              <a:rPr lang="ko-KR" altLang="en-US" dirty="0">
                <a:solidFill>
                  <a:srgbClr val="FF0000"/>
                </a:solidFill>
              </a:rPr>
              <a:t>발생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en" altLang="x-none" dirty="0"/>
          </a:p>
          <a:p>
            <a:r>
              <a:rPr lang="en" altLang="x-none" dirty="0"/>
              <a:t>}</a:t>
            </a:r>
            <a:endParaRPr lang="x-none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AA402AF2-2936-AB47-ABA0-230CDC00B389}"/>
              </a:ext>
            </a:extLst>
          </p:cNvPr>
          <p:cNvSpPr/>
          <p:nvPr/>
        </p:nvSpPr>
        <p:spPr>
          <a:xfrm>
            <a:off x="223814" y="4588208"/>
            <a:ext cx="97212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x-none" dirty="0">
                <a:solidFill>
                  <a:srgbClr val="9E880D"/>
                </a:solidFill>
              </a:rPr>
              <a:t>@Pointcut</a:t>
            </a:r>
            <a:r>
              <a:rPr lang="en" altLang="x-none" dirty="0"/>
              <a:t>(</a:t>
            </a:r>
            <a:r>
              <a:rPr lang="en" altLang="x-none" dirty="0">
                <a:solidFill>
                  <a:srgbClr val="067D17"/>
                </a:solidFill>
              </a:rPr>
              <a:t>"@annotation(</a:t>
            </a:r>
            <a:r>
              <a:rPr lang="en" altLang="x-none" dirty="0" err="1">
                <a:solidFill>
                  <a:srgbClr val="067D17"/>
                </a:solidFill>
              </a:rPr>
              <a:t>com.rabbitmq.manager.exception.HandleException</a:t>
            </a:r>
            <a:r>
              <a:rPr lang="en" altLang="x-none" dirty="0">
                <a:solidFill>
                  <a:srgbClr val="067D17"/>
                </a:solidFill>
              </a:rPr>
              <a:t>)"</a:t>
            </a:r>
            <a:r>
              <a:rPr lang="en" altLang="x-none" dirty="0"/>
              <a:t>)</a:t>
            </a:r>
            <a:br>
              <a:rPr lang="en" altLang="x-none" dirty="0"/>
            </a:br>
            <a:r>
              <a:rPr lang="en" altLang="x-none" dirty="0">
                <a:solidFill>
                  <a:srgbClr val="0033B3"/>
                </a:solidFill>
              </a:rPr>
              <a:t>public void </a:t>
            </a:r>
            <a:r>
              <a:rPr lang="en" altLang="x-none" dirty="0" err="1">
                <a:solidFill>
                  <a:srgbClr val="00627A"/>
                </a:solidFill>
              </a:rPr>
              <a:t>handledMethods</a:t>
            </a:r>
            <a:r>
              <a:rPr lang="en" altLang="x-none" dirty="0"/>
              <a:t>() {}</a:t>
            </a:r>
            <a:endParaRPr lang="x-none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C05A00BB-A8C3-7E45-8F0D-AD76D07559C8}"/>
              </a:ext>
            </a:extLst>
          </p:cNvPr>
          <p:cNvSpPr/>
          <p:nvPr/>
        </p:nvSpPr>
        <p:spPr>
          <a:xfrm>
            <a:off x="223814" y="6066303"/>
            <a:ext cx="987415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x-none" dirty="0">
                <a:solidFill>
                  <a:srgbClr val="9E880D"/>
                </a:solidFill>
              </a:rPr>
              <a:t>@</a:t>
            </a:r>
            <a:r>
              <a:rPr lang="en" altLang="x-none" dirty="0" err="1">
                <a:solidFill>
                  <a:srgbClr val="9E880D"/>
                </a:solidFill>
              </a:rPr>
              <a:t>AfterThrowing</a:t>
            </a:r>
            <a:r>
              <a:rPr lang="en" altLang="x-none" dirty="0"/>
              <a:t>(pointcut = </a:t>
            </a:r>
            <a:r>
              <a:rPr lang="en" altLang="x-none" dirty="0">
                <a:solidFill>
                  <a:srgbClr val="067D17"/>
                </a:solidFill>
              </a:rPr>
              <a:t>"</a:t>
            </a:r>
            <a:r>
              <a:rPr lang="en" altLang="x-none" dirty="0" err="1">
                <a:solidFill>
                  <a:srgbClr val="067D17"/>
                </a:solidFill>
              </a:rPr>
              <a:t>handledMethods</a:t>
            </a:r>
            <a:r>
              <a:rPr lang="en" altLang="x-none" dirty="0">
                <a:solidFill>
                  <a:srgbClr val="067D17"/>
                </a:solidFill>
              </a:rPr>
              <a:t>()"</a:t>
            </a:r>
            <a:r>
              <a:rPr lang="en" altLang="x-none" dirty="0"/>
              <a:t>, throwing = </a:t>
            </a:r>
            <a:r>
              <a:rPr lang="en" altLang="x-none" dirty="0">
                <a:solidFill>
                  <a:srgbClr val="067D17"/>
                </a:solidFill>
              </a:rPr>
              <a:t>"ex"</a:t>
            </a:r>
            <a:r>
              <a:rPr lang="en" altLang="x-none" dirty="0"/>
              <a:t>)</a:t>
            </a:r>
            <a:br>
              <a:rPr lang="en" altLang="x-none" dirty="0"/>
            </a:br>
            <a:r>
              <a:rPr lang="en" altLang="x-none" dirty="0">
                <a:solidFill>
                  <a:srgbClr val="0033B3"/>
                </a:solidFill>
              </a:rPr>
              <a:t>public void </a:t>
            </a:r>
            <a:r>
              <a:rPr lang="en" altLang="x-none" dirty="0" err="1">
                <a:solidFill>
                  <a:srgbClr val="00627A"/>
                </a:solidFill>
              </a:rPr>
              <a:t>handleTheException</a:t>
            </a:r>
            <a:r>
              <a:rPr lang="en" altLang="x-none" dirty="0"/>
              <a:t>(</a:t>
            </a:r>
            <a:r>
              <a:rPr lang="en" altLang="x-none" dirty="0">
                <a:solidFill>
                  <a:srgbClr val="000000"/>
                </a:solidFill>
              </a:rPr>
              <a:t>Exception </a:t>
            </a:r>
            <a:r>
              <a:rPr lang="en" altLang="x-none" dirty="0"/>
              <a:t>ex){</a:t>
            </a:r>
            <a:r>
              <a:rPr lang="ko-KR" altLang="en-US" dirty="0"/>
              <a:t> </a:t>
            </a:r>
            <a:r>
              <a:rPr lang="en-US" altLang="ko-KR" dirty="0"/>
              <a:t>…. }</a:t>
            </a:r>
            <a:endParaRPr lang="x-none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D256CC2D-4EC1-7A46-A9CB-45151C6355B6}"/>
              </a:ext>
            </a:extLst>
          </p:cNvPr>
          <p:cNvSpPr/>
          <p:nvPr/>
        </p:nvSpPr>
        <p:spPr>
          <a:xfrm>
            <a:off x="251721" y="977843"/>
            <a:ext cx="5346700" cy="10618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x-none" dirty="0">
                <a:solidFill>
                  <a:srgbClr val="9E880D"/>
                </a:solidFill>
              </a:rPr>
              <a:t>@Target</a:t>
            </a:r>
            <a:r>
              <a:rPr lang="en" altLang="x-none" dirty="0"/>
              <a:t>({</a:t>
            </a:r>
            <a:r>
              <a:rPr lang="en" altLang="x-none" dirty="0" err="1">
                <a:solidFill>
                  <a:srgbClr val="000000"/>
                </a:solidFill>
              </a:rPr>
              <a:t>ElementType</a:t>
            </a:r>
            <a:r>
              <a:rPr lang="en" altLang="x-none" dirty="0" err="1"/>
              <a:t>.</a:t>
            </a:r>
            <a:r>
              <a:rPr lang="en" altLang="x-none" i="1" dirty="0" err="1">
                <a:solidFill>
                  <a:srgbClr val="871094"/>
                </a:solidFill>
              </a:rPr>
              <a:t>METHOD</a:t>
            </a:r>
            <a:r>
              <a:rPr lang="en" altLang="x-none" dirty="0"/>
              <a:t>})</a:t>
            </a:r>
            <a:br>
              <a:rPr lang="en" altLang="x-none" dirty="0"/>
            </a:br>
            <a:r>
              <a:rPr lang="en" altLang="x-none" dirty="0">
                <a:solidFill>
                  <a:srgbClr val="9E880D"/>
                </a:solidFill>
              </a:rPr>
              <a:t>@Retention</a:t>
            </a:r>
            <a:r>
              <a:rPr lang="en" altLang="x-none" dirty="0"/>
              <a:t>(</a:t>
            </a:r>
            <a:r>
              <a:rPr lang="en" altLang="x-none" dirty="0" err="1">
                <a:solidFill>
                  <a:srgbClr val="000000"/>
                </a:solidFill>
              </a:rPr>
              <a:t>RetentionPolicy</a:t>
            </a:r>
            <a:r>
              <a:rPr lang="en" altLang="x-none" dirty="0" err="1"/>
              <a:t>.</a:t>
            </a:r>
            <a:r>
              <a:rPr lang="en" altLang="x-none" i="1" dirty="0" err="1">
                <a:solidFill>
                  <a:srgbClr val="871094"/>
                </a:solidFill>
              </a:rPr>
              <a:t>RUNTIME</a:t>
            </a:r>
            <a:r>
              <a:rPr lang="en" altLang="x-none" dirty="0"/>
              <a:t>)</a:t>
            </a:r>
            <a:br>
              <a:rPr lang="en" altLang="x-none" dirty="0"/>
            </a:br>
            <a:r>
              <a:rPr lang="en" altLang="x-none" dirty="0">
                <a:solidFill>
                  <a:srgbClr val="0033B3"/>
                </a:solidFill>
              </a:rPr>
              <a:t>public </a:t>
            </a:r>
            <a:r>
              <a:rPr lang="en" altLang="x-none" dirty="0"/>
              <a:t>@</a:t>
            </a:r>
            <a:r>
              <a:rPr lang="en" altLang="x-none" dirty="0">
                <a:solidFill>
                  <a:srgbClr val="0033B3"/>
                </a:solidFill>
              </a:rPr>
              <a:t>interface </a:t>
            </a:r>
            <a:r>
              <a:rPr lang="en" altLang="x-none" dirty="0" err="1">
                <a:solidFill>
                  <a:srgbClr val="9E880D"/>
                </a:solidFill>
              </a:rPr>
              <a:t>HandleException</a:t>
            </a:r>
            <a:r>
              <a:rPr lang="en" altLang="x-none" dirty="0">
                <a:solidFill>
                  <a:srgbClr val="9E880D"/>
                </a:solidFill>
              </a:rPr>
              <a:t> </a:t>
            </a:r>
            <a:r>
              <a:rPr lang="en" altLang="x-none" dirty="0"/>
              <a:t>{}</a:t>
            </a:r>
            <a:endParaRPr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1602177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EAB33781-9BE0-3C41-8977-82C52E5BF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204" y="1071592"/>
            <a:ext cx="8928992" cy="541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15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발전방</a:t>
            </a:r>
            <a:r>
              <a:rPr lang="ko-KR" altLang="en-US" dirty="0"/>
              <a:t>향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4171" y="1163977"/>
            <a:ext cx="9277121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+mn-ea"/>
              </a:rPr>
              <a:t>Netty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 smtClean="0"/>
              <a:t>자원 </a:t>
            </a:r>
            <a:r>
              <a:rPr lang="ko-KR" altLang="en-US" sz="2000" dirty="0"/>
              <a:t>상태에 따른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요청 분배</a:t>
            </a:r>
            <a:endParaRPr lang="en-US" altLang="ko-KR" sz="2000" dirty="0" smtClean="0"/>
          </a:p>
          <a:p>
            <a:endParaRPr lang="en-US" altLang="ko-KR" sz="2000" dirty="0" smtClean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endParaRPr lang="en-US" altLang="ko-KR" sz="2000" dirty="0" smtClean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endParaRPr lang="en-US" altLang="ko-KR" sz="2000" dirty="0" smtClean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+mn-ea"/>
              </a:rPr>
              <a:t>RabbitMQ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+mn-ea"/>
              </a:rPr>
              <a:t>현재 주문은 </a:t>
            </a:r>
            <a:r>
              <a:rPr lang="en-US" altLang="ko-KR" dirty="0" smtClean="0">
                <a:latin typeface="+mn-ea"/>
              </a:rPr>
              <a:t>‘1</a:t>
            </a:r>
            <a:r>
              <a:rPr lang="ko-KR" altLang="en-US" dirty="0" smtClean="0">
                <a:latin typeface="+mn-ea"/>
              </a:rPr>
              <a:t>주문 </a:t>
            </a:r>
            <a:r>
              <a:rPr lang="en-US" altLang="ko-KR" dirty="0" smtClean="0">
                <a:latin typeface="+mn-ea"/>
              </a:rPr>
              <a:t>1</a:t>
            </a:r>
            <a:r>
              <a:rPr lang="ko-KR" altLang="en-US" dirty="0" smtClean="0">
                <a:latin typeface="+mn-ea"/>
              </a:rPr>
              <a:t>메뉴</a:t>
            </a:r>
            <a:r>
              <a:rPr lang="en-US" altLang="ko-KR" dirty="0" smtClean="0">
                <a:latin typeface="+mn-ea"/>
              </a:rPr>
              <a:t>’ </a:t>
            </a:r>
            <a:r>
              <a:rPr lang="ko-KR" altLang="en-US" dirty="0" smtClean="0">
                <a:latin typeface="+mn-ea"/>
              </a:rPr>
              <a:t>이지만 </a:t>
            </a:r>
            <a:r>
              <a:rPr lang="en-US" altLang="ko-KR" dirty="0" smtClean="0">
                <a:latin typeface="+mn-ea"/>
              </a:rPr>
              <a:t>‘1</a:t>
            </a:r>
            <a:r>
              <a:rPr lang="ko-KR" altLang="en-US" dirty="0" smtClean="0">
                <a:latin typeface="+mn-ea"/>
              </a:rPr>
              <a:t>주문 </a:t>
            </a:r>
            <a:r>
              <a:rPr lang="ko-KR" altLang="en-US" dirty="0" err="1" smtClean="0">
                <a:latin typeface="+mn-ea"/>
              </a:rPr>
              <a:t>多메</a:t>
            </a:r>
            <a:r>
              <a:rPr lang="ko-KR" altLang="en-US" dirty="0" err="1">
                <a:latin typeface="+mn-ea"/>
              </a:rPr>
              <a:t>뉴</a:t>
            </a:r>
            <a:r>
              <a:rPr lang="en-US" altLang="ko-KR" dirty="0" smtClean="0">
                <a:latin typeface="+mn-ea"/>
              </a:rPr>
              <a:t>’</a:t>
            </a:r>
            <a:r>
              <a:rPr lang="ko-KR" altLang="en-US" dirty="0" smtClean="0">
                <a:latin typeface="+mn-ea"/>
              </a:rPr>
              <a:t>를 주문할 수 있도록 고려</a:t>
            </a:r>
            <a:endParaRPr lang="en-US" altLang="ko-KR" dirty="0" smtClean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이에 따라서 메시지 </a:t>
            </a:r>
            <a:r>
              <a:rPr lang="ko-KR" altLang="en-US" dirty="0" err="1" smtClean="0">
                <a:latin typeface="+mn-ea"/>
              </a:rPr>
              <a:t>아키텍쳐도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 smtClean="0">
                <a:latin typeface="+mn-ea"/>
              </a:rPr>
              <a:t>재설계해야한다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+mn-ea"/>
              </a:rPr>
              <a:t>큐를 보고 요청이 많을 때 </a:t>
            </a:r>
            <a:r>
              <a:rPr lang="en-US" altLang="ko-KR" dirty="0" smtClean="0">
                <a:latin typeface="+mn-ea"/>
              </a:rPr>
              <a:t>receiver</a:t>
            </a:r>
            <a:r>
              <a:rPr lang="ko-KR" altLang="en-US" dirty="0" smtClean="0">
                <a:latin typeface="+mn-ea"/>
              </a:rPr>
              <a:t>를 유동적으로 늘리거나 줄이는 대응</a:t>
            </a:r>
            <a:endParaRPr lang="en-US" altLang="ko-KR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+mn-ea"/>
              </a:rPr>
              <a:t>메뉴를 주문하면 </a:t>
            </a:r>
            <a:r>
              <a:rPr lang="ko-KR" altLang="en-US" dirty="0" err="1" smtClean="0">
                <a:latin typeface="+mn-ea"/>
              </a:rPr>
              <a:t>몇분의</a:t>
            </a:r>
            <a:r>
              <a:rPr lang="ko-KR" altLang="en-US" dirty="0" smtClean="0">
                <a:latin typeface="+mn-ea"/>
              </a:rPr>
              <a:t> 시간이 소요되는지 반환</a:t>
            </a:r>
            <a:endParaRPr lang="en-US" altLang="ko-KR" sz="2000" dirty="0" smtClean="0">
              <a:latin typeface="+mn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506940" y="838485"/>
            <a:ext cx="1223655" cy="2870140"/>
            <a:chOff x="8700517" y="28766"/>
            <a:chExt cx="1453238" cy="3408636"/>
          </a:xfrm>
        </p:grpSpPr>
        <p:grpSp>
          <p:nvGrpSpPr>
            <p:cNvPr id="12" name="그룹 11"/>
            <p:cNvGrpSpPr/>
            <p:nvPr/>
          </p:nvGrpSpPr>
          <p:grpSpPr>
            <a:xfrm>
              <a:off x="8700517" y="28766"/>
              <a:ext cx="1453238" cy="3408636"/>
              <a:chOff x="2021568" y="-232538"/>
              <a:chExt cx="1453238" cy="3408636"/>
            </a:xfrm>
            <a:solidFill>
              <a:schemeClr val="bg1"/>
            </a:solidFill>
          </p:grpSpPr>
          <p:sp>
            <p:nvSpPr>
              <p:cNvPr id="14" name="모서리가 둥근 직사각형 13"/>
              <p:cNvSpPr/>
              <p:nvPr/>
            </p:nvSpPr>
            <p:spPr>
              <a:xfrm>
                <a:off x="2072696" y="182962"/>
                <a:ext cx="1350987" cy="2993136"/>
              </a:xfrm>
              <a:prstGeom prst="roundRect">
                <a:avLst/>
              </a:prstGeom>
              <a:grpFill/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다키 M" pitchFamily="2" charset="-127"/>
                  <a:ea typeface="다키 M" pitchFamily="2" charset="-127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021568" y="-232538"/>
                <a:ext cx="1453238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다키 M" pitchFamily="2" charset="-127"/>
                    <a:ea typeface="다키 M" pitchFamily="2" charset="-127"/>
                  </a:rPr>
                  <a:t>Worker</a:t>
                </a:r>
              </a:p>
            </p:txBody>
          </p:sp>
        </p:grpSp>
        <p:pic>
          <p:nvPicPr>
            <p:cNvPr id="13" name="Picture 5" descr="C:\Users\user\Downloads\espresso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3212" y="682206"/>
              <a:ext cx="747853" cy="747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그룹 15"/>
          <p:cNvGrpSpPr/>
          <p:nvPr/>
        </p:nvGrpSpPr>
        <p:grpSpPr>
          <a:xfrm>
            <a:off x="4482604" y="1840711"/>
            <a:ext cx="1944216" cy="1579880"/>
            <a:chOff x="486406" y="970563"/>
            <a:chExt cx="2308991" cy="1876296"/>
          </a:xfrm>
          <a:solidFill>
            <a:schemeClr val="bg1"/>
          </a:solidFill>
        </p:grpSpPr>
        <p:sp>
          <p:nvSpPr>
            <p:cNvPr id="17" name="모서리가 둥근 직사각형 16"/>
            <p:cNvSpPr/>
            <p:nvPr/>
          </p:nvSpPr>
          <p:spPr>
            <a:xfrm>
              <a:off x="486406" y="970563"/>
              <a:ext cx="2308991" cy="1876296"/>
            </a:xfrm>
            <a:prstGeom prst="roundRect">
              <a:avLst/>
            </a:prstGeom>
            <a:grpFill/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키 M" pitchFamily="2" charset="-127"/>
                <a:ea typeface="다키 M" pitchFamily="2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84367" y="1559465"/>
              <a:ext cx="1713068" cy="493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다키 M" pitchFamily="2" charset="-127"/>
                  <a:ea typeface="다키 M" pitchFamily="2" charset="-127"/>
                </a:rPr>
                <a:t>Manager</a:t>
              </a:r>
            </a:p>
          </p:txBody>
        </p:sp>
      </p:grpSp>
      <p:cxnSp>
        <p:nvCxnSpPr>
          <p:cNvPr id="19" name="직선 화살표 연결선 18"/>
          <p:cNvCxnSpPr/>
          <p:nvPr/>
        </p:nvCxnSpPr>
        <p:spPr>
          <a:xfrm>
            <a:off x="6538527" y="2036932"/>
            <a:ext cx="973765" cy="0"/>
          </a:xfrm>
          <a:prstGeom prst="straightConnector1">
            <a:avLst/>
          </a:prstGeom>
          <a:ln w="76200">
            <a:solidFill>
              <a:srgbClr val="2484C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6538527" y="3189236"/>
            <a:ext cx="973765" cy="0"/>
          </a:xfrm>
          <a:prstGeom prst="straightConnector1">
            <a:avLst/>
          </a:prstGeom>
          <a:ln w="76200">
            <a:solidFill>
              <a:srgbClr val="2484C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C:\Users\user\Downloads\grind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021" y="2851196"/>
            <a:ext cx="689419" cy="68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C:\Users\user\Downloads\espress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916" y="2124447"/>
            <a:ext cx="627630" cy="62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직선 화살표 연결선 22"/>
          <p:cNvCxnSpPr/>
          <p:nvPr/>
        </p:nvCxnSpPr>
        <p:spPr>
          <a:xfrm>
            <a:off x="6576226" y="2630651"/>
            <a:ext cx="973765" cy="0"/>
          </a:xfrm>
          <a:prstGeom prst="straightConnector1">
            <a:avLst/>
          </a:prstGeom>
          <a:ln w="76200">
            <a:solidFill>
              <a:srgbClr val="2484C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15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033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서비스</a:t>
            </a:r>
            <a:endParaRPr lang="en-US" altLang="ko-KR" dirty="0"/>
          </a:p>
          <a:p>
            <a:r>
              <a:rPr lang="ko-KR" altLang="en-US" dirty="0"/>
              <a:t>아키텍쳐 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어플리케이션 구성</a:t>
            </a:r>
            <a:endParaRPr lang="en-US" altLang="ko-KR" dirty="0"/>
          </a:p>
          <a:p>
            <a:r>
              <a:rPr lang="ko-KR" altLang="en-US" dirty="0" smtClean="0"/>
              <a:t>이전 </a:t>
            </a:r>
            <a:r>
              <a:rPr lang="en-US" altLang="ko-KR" dirty="0" smtClean="0"/>
              <a:t>VS </a:t>
            </a:r>
            <a:r>
              <a:rPr lang="ko-KR" altLang="en-US" dirty="0" smtClean="0"/>
              <a:t>현재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5588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서비스 아키텍쳐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>
                <a:latin typeface="다키 B" pitchFamily="2" charset="-127"/>
                <a:ea typeface="다키 B" pitchFamily="2" charset="-127"/>
              </a:rPr>
              <a:t>어플리케이션 구성</a:t>
            </a:r>
            <a:endParaRPr lang="en-US" altLang="ko-KR" dirty="0">
              <a:latin typeface="다키 B" pitchFamily="2" charset="-127"/>
              <a:ea typeface="다키 B" pitchFamily="2" charset="-127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3174763" y="3049432"/>
            <a:ext cx="1453238" cy="2108361"/>
            <a:chOff x="3258468" y="1982096"/>
            <a:chExt cx="1453238" cy="2108361"/>
          </a:xfrm>
        </p:grpSpPr>
        <p:grpSp>
          <p:nvGrpSpPr>
            <p:cNvPr id="66" name="그룹 65"/>
            <p:cNvGrpSpPr/>
            <p:nvPr/>
          </p:nvGrpSpPr>
          <p:grpSpPr>
            <a:xfrm>
              <a:off x="3258468" y="1982096"/>
              <a:ext cx="1453238" cy="2108361"/>
              <a:chOff x="2027924" y="1803986"/>
              <a:chExt cx="1453238" cy="2108361"/>
            </a:xfrm>
            <a:solidFill>
              <a:schemeClr val="bg1"/>
            </a:solidFill>
          </p:grpSpPr>
          <p:sp>
            <p:nvSpPr>
              <p:cNvPr id="68" name="모서리가 둥근 직사각형 67"/>
              <p:cNvSpPr/>
              <p:nvPr/>
            </p:nvSpPr>
            <p:spPr>
              <a:xfrm>
                <a:off x="2072696" y="1803986"/>
                <a:ext cx="1350988" cy="1353591"/>
              </a:xfrm>
              <a:prstGeom prst="roundRect">
                <a:avLst/>
              </a:prstGeom>
              <a:grpFill/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다키 M" pitchFamily="2" charset="-127"/>
                  <a:ea typeface="다키 M" pitchFamily="2" charset="-127"/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2027924" y="3173683"/>
                <a:ext cx="145323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다키 M" pitchFamily="2" charset="-127"/>
                    <a:ea typeface="다키 M" pitchFamily="2" charset="-127"/>
                  </a:rPr>
                  <a:t>Consumer</a:t>
                </a:r>
                <a:r>
                  <a:rPr lang="ko-KR" altLang="en-US" dirty="0">
                    <a:latin typeface="다키 M" pitchFamily="2" charset="-127"/>
                    <a:ea typeface="다키 M" pitchFamily="2" charset="-127"/>
                  </a:rPr>
                  <a:t> </a:t>
                </a:r>
                <a:r>
                  <a:rPr lang="en-US" altLang="ko-KR" dirty="0">
                    <a:latin typeface="다키 M" pitchFamily="2" charset="-127"/>
                    <a:ea typeface="다키 M" pitchFamily="2" charset="-127"/>
                  </a:rPr>
                  <a:t>App</a:t>
                </a:r>
              </a:p>
            </p:txBody>
          </p:sp>
        </p:grpSp>
        <p:pic>
          <p:nvPicPr>
            <p:cNvPr id="67" name="Picture 3" descr="C:\Users\user\Downloads\barista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4656" y="2118460"/>
              <a:ext cx="1080862" cy="1080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0" name="그룹 69"/>
          <p:cNvGrpSpPr/>
          <p:nvPr/>
        </p:nvGrpSpPr>
        <p:grpSpPr>
          <a:xfrm>
            <a:off x="378148" y="3049432"/>
            <a:ext cx="1453238" cy="2108361"/>
            <a:chOff x="1530276" y="1962709"/>
            <a:chExt cx="1453238" cy="2108361"/>
          </a:xfrm>
        </p:grpSpPr>
        <p:grpSp>
          <p:nvGrpSpPr>
            <p:cNvPr id="71" name="그룹 70"/>
            <p:cNvGrpSpPr/>
            <p:nvPr/>
          </p:nvGrpSpPr>
          <p:grpSpPr>
            <a:xfrm>
              <a:off x="1530276" y="1962709"/>
              <a:ext cx="1453238" cy="2108361"/>
              <a:chOff x="2027924" y="1803986"/>
              <a:chExt cx="1453238" cy="2108361"/>
            </a:xfrm>
            <a:solidFill>
              <a:schemeClr val="bg1"/>
            </a:solidFill>
          </p:grpSpPr>
          <p:sp>
            <p:nvSpPr>
              <p:cNvPr id="73" name="모서리가 둥근 직사각형 72"/>
              <p:cNvSpPr/>
              <p:nvPr/>
            </p:nvSpPr>
            <p:spPr>
              <a:xfrm>
                <a:off x="2072696" y="1803986"/>
                <a:ext cx="1350988" cy="1353591"/>
              </a:xfrm>
              <a:prstGeom prst="roundRect">
                <a:avLst/>
              </a:prstGeom>
              <a:grpFill/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다키 M" pitchFamily="2" charset="-127"/>
                  <a:ea typeface="다키 M" pitchFamily="2" charset="-127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2027924" y="3173683"/>
                <a:ext cx="145323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다키 M" pitchFamily="2" charset="-127"/>
                    <a:ea typeface="다키 M" pitchFamily="2" charset="-127"/>
                  </a:rPr>
                  <a:t>Client</a:t>
                </a:r>
              </a:p>
              <a:p>
                <a:pPr algn="ctr"/>
                <a:r>
                  <a:rPr lang="en-US" altLang="ko-KR" dirty="0">
                    <a:latin typeface="다키 M" pitchFamily="2" charset="-127"/>
                    <a:ea typeface="다키 M" pitchFamily="2" charset="-127"/>
                  </a:rPr>
                  <a:t>App</a:t>
                </a:r>
              </a:p>
            </p:txBody>
          </p:sp>
        </p:grpSp>
        <p:pic>
          <p:nvPicPr>
            <p:cNvPr id="72" name="Picture 2" descr="C:\Users\user\Downloads\cashie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5963" y="2124925"/>
              <a:ext cx="1029157" cy="1029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그룹 74"/>
          <p:cNvGrpSpPr/>
          <p:nvPr/>
        </p:nvGrpSpPr>
        <p:grpSpPr>
          <a:xfrm>
            <a:off x="6028697" y="3049432"/>
            <a:ext cx="1453238" cy="2108361"/>
            <a:chOff x="6012623" y="2488979"/>
            <a:chExt cx="1453238" cy="2108361"/>
          </a:xfrm>
        </p:grpSpPr>
        <p:grpSp>
          <p:nvGrpSpPr>
            <p:cNvPr id="76" name="그룹 75"/>
            <p:cNvGrpSpPr/>
            <p:nvPr/>
          </p:nvGrpSpPr>
          <p:grpSpPr>
            <a:xfrm>
              <a:off x="6012623" y="2488979"/>
              <a:ext cx="1453238" cy="2108361"/>
              <a:chOff x="2027924" y="1803986"/>
              <a:chExt cx="1453238" cy="2108361"/>
            </a:xfrm>
            <a:solidFill>
              <a:schemeClr val="bg1"/>
            </a:solidFill>
          </p:grpSpPr>
          <p:sp>
            <p:nvSpPr>
              <p:cNvPr id="84" name="모서리가 둥근 직사각형 83"/>
              <p:cNvSpPr/>
              <p:nvPr/>
            </p:nvSpPr>
            <p:spPr>
              <a:xfrm>
                <a:off x="2072696" y="1803986"/>
                <a:ext cx="1350988" cy="1353591"/>
              </a:xfrm>
              <a:prstGeom prst="roundRect">
                <a:avLst/>
              </a:prstGeom>
              <a:grpFill/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다키 M" pitchFamily="2" charset="-127"/>
                  <a:ea typeface="다키 M" pitchFamily="2" charset="-127"/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2027924" y="3173683"/>
                <a:ext cx="145323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다키 M" pitchFamily="2" charset="-127"/>
                    <a:ea typeface="다키 M" pitchFamily="2" charset="-127"/>
                  </a:rPr>
                  <a:t>Manager</a:t>
                </a:r>
              </a:p>
              <a:p>
                <a:pPr algn="ctr"/>
                <a:r>
                  <a:rPr lang="en-US" altLang="ko-KR" dirty="0">
                    <a:latin typeface="다키 M" pitchFamily="2" charset="-127"/>
                    <a:ea typeface="다키 M" pitchFamily="2" charset="-127"/>
                  </a:rPr>
                  <a:t>App</a:t>
                </a:r>
              </a:p>
            </p:txBody>
          </p:sp>
        </p:grpSp>
        <p:pic>
          <p:nvPicPr>
            <p:cNvPr id="77" name="Picture 7" descr="C:\Users\user\Downloads\cog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2498" y="2624745"/>
              <a:ext cx="1073488" cy="1073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1" name="그룹 90"/>
          <p:cNvGrpSpPr/>
          <p:nvPr/>
        </p:nvGrpSpPr>
        <p:grpSpPr>
          <a:xfrm>
            <a:off x="8792839" y="3049432"/>
            <a:ext cx="1453238" cy="2108361"/>
            <a:chOff x="8706873" y="2065290"/>
            <a:chExt cx="1453238" cy="2108361"/>
          </a:xfrm>
        </p:grpSpPr>
        <p:grpSp>
          <p:nvGrpSpPr>
            <p:cNvPr id="92" name="그룹 91"/>
            <p:cNvGrpSpPr/>
            <p:nvPr/>
          </p:nvGrpSpPr>
          <p:grpSpPr>
            <a:xfrm>
              <a:off x="8706873" y="2065290"/>
              <a:ext cx="1453238" cy="2108361"/>
              <a:chOff x="2027924" y="1803986"/>
              <a:chExt cx="1453238" cy="2108361"/>
            </a:xfrm>
            <a:solidFill>
              <a:schemeClr val="bg1"/>
            </a:solidFill>
          </p:grpSpPr>
          <p:sp>
            <p:nvSpPr>
              <p:cNvPr id="94" name="모서리가 둥근 직사각형 93"/>
              <p:cNvSpPr/>
              <p:nvPr/>
            </p:nvSpPr>
            <p:spPr>
              <a:xfrm>
                <a:off x="2072696" y="1803986"/>
                <a:ext cx="1350988" cy="1353591"/>
              </a:xfrm>
              <a:prstGeom prst="roundRect">
                <a:avLst/>
              </a:prstGeom>
              <a:grpFill/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다키 M" pitchFamily="2" charset="-127"/>
                  <a:ea typeface="다키 M" pitchFamily="2" charset="-127"/>
                </a:endParaRP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2027924" y="3173683"/>
                <a:ext cx="145323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다키 M" pitchFamily="2" charset="-127"/>
                    <a:ea typeface="다키 M" pitchFamily="2" charset="-127"/>
                  </a:rPr>
                  <a:t>Worker App</a:t>
                </a:r>
              </a:p>
            </p:txBody>
          </p:sp>
        </p:grpSp>
        <p:pic>
          <p:nvPicPr>
            <p:cNvPr id="93" name="Picture 5" descr="C:\Users\user\Downloads\espresso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3368" y="2227506"/>
              <a:ext cx="1067539" cy="106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6" name="직선 화살표 연결선 95"/>
          <p:cNvCxnSpPr/>
          <p:nvPr/>
        </p:nvCxnSpPr>
        <p:spPr>
          <a:xfrm>
            <a:off x="1938456" y="3468629"/>
            <a:ext cx="1156463" cy="0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/>
          <p:nvPr/>
        </p:nvCxnSpPr>
        <p:spPr>
          <a:xfrm flipH="1">
            <a:off x="1905921" y="4044693"/>
            <a:ext cx="1156462" cy="0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/>
          <p:nvPr/>
        </p:nvCxnSpPr>
        <p:spPr>
          <a:xfrm>
            <a:off x="4758939" y="3468629"/>
            <a:ext cx="1156463" cy="0"/>
          </a:xfrm>
          <a:prstGeom prst="straightConnector1">
            <a:avLst/>
          </a:prstGeom>
          <a:ln w="76200">
            <a:solidFill>
              <a:srgbClr val="D3036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/>
          <p:nvPr/>
        </p:nvCxnSpPr>
        <p:spPr>
          <a:xfrm>
            <a:off x="7567251" y="3468629"/>
            <a:ext cx="1156463" cy="0"/>
          </a:xfrm>
          <a:prstGeom prst="straightConnector1">
            <a:avLst/>
          </a:prstGeom>
          <a:ln w="76200">
            <a:solidFill>
              <a:srgbClr val="D3036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/>
          <p:nvPr/>
        </p:nvCxnSpPr>
        <p:spPr>
          <a:xfrm flipH="1">
            <a:off x="4726283" y="4007711"/>
            <a:ext cx="1156462" cy="0"/>
          </a:xfrm>
          <a:prstGeom prst="straightConnector1">
            <a:avLst/>
          </a:prstGeom>
          <a:ln w="76200">
            <a:solidFill>
              <a:srgbClr val="2484C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/>
          <p:nvPr/>
        </p:nvCxnSpPr>
        <p:spPr>
          <a:xfrm flipH="1">
            <a:off x="7534594" y="4001313"/>
            <a:ext cx="1156462" cy="0"/>
          </a:xfrm>
          <a:prstGeom prst="straightConnector1">
            <a:avLst/>
          </a:prstGeom>
          <a:ln w="76200">
            <a:solidFill>
              <a:srgbClr val="2484C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622456" y="2850794"/>
            <a:ext cx="17233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다키 M" pitchFamily="2" charset="-127"/>
                <a:ea typeface="다키 M" pitchFamily="2" charset="-127"/>
              </a:rPr>
              <a:t>1.</a:t>
            </a:r>
            <a:r>
              <a:rPr lang="ko-KR" altLang="en-US" dirty="0">
                <a:latin typeface="다키 M" pitchFamily="2" charset="-127"/>
                <a:ea typeface="다키 M" pitchFamily="2" charset="-127"/>
              </a:rPr>
              <a:t>주문요청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1773908" y="4455288"/>
            <a:ext cx="137128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다키 M" pitchFamily="2" charset="-127"/>
                <a:ea typeface="다키 M" pitchFamily="2" charset="-127"/>
              </a:rPr>
              <a:t>4.</a:t>
            </a:r>
            <a:r>
              <a:rPr lang="ko-KR" altLang="en-US" dirty="0">
                <a:latin typeface="다키 M" pitchFamily="2" charset="-127"/>
                <a:ea typeface="다키 M" pitchFamily="2" charset="-127"/>
              </a:rPr>
              <a:t>주문응답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4475474" y="2837767"/>
            <a:ext cx="17233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다키 M" pitchFamily="2" charset="-127"/>
                <a:ea typeface="다키 M" pitchFamily="2" charset="-127"/>
              </a:rPr>
              <a:t>2.</a:t>
            </a:r>
            <a:r>
              <a:rPr lang="ko-KR" altLang="en-US" dirty="0">
                <a:latin typeface="다키 M" pitchFamily="2" charset="-127"/>
                <a:ea typeface="다키 M" pitchFamily="2" charset="-127"/>
              </a:rPr>
              <a:t>자원요청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7225966" y="2850794"/>
            <a:ext cx="17233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다키 M" pitchFamily="2" charset="-127"/>
                <a:ea typeface="다키 M" pitchFamily="2" charset="-127"/>
              </a:rPr>
              <a:t>2.</a:t>
            </a:r>
            <a:r>
              <a:rPr lang="ko-KR" altLang="en-US" dirty="0">
                <a:latin typeface="다키 M" pitchFamily="2" charset="-127"/>
                <a:ea typeface="다키 M" pitchFamily="2" charset="-127"/>
              </a:rPr>
              <a:t>자원요청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7251129" y="4356741"/>
            <a:ext cx="17233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다키 M" pitchFamily="2" charset="-127"/>
                <a:ea typeface="다키 M" pitchFamily="2" charset="-127"/>
              </a:rPr>
              <a:t>3.</a:t>
            </a:r>
            <a:r>
              <a:rPr lang="ko-KR" altLang="en-US" dirty="0">
                <a:latin typeface="다키 M" pitchFamily="2" charset="-127"/>
                <a:ea typeface="다키 M" pitchFamily="2" charset="-127"/>
              </a:rPr>
              <a:t>자원응답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4475473" y="4403023"/>
            <a:ext cx="17233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다키 M" pitchFamily="2" charset="-127"/>
                <a:ea typeface="다키 M" pitchFamily="2" charset="-127"/>
              </a:rPr>
              <a:t>3.</a:t>
            </a:r>
            <a:r>
              <a:rPr lang="ko-KR" altLang="en-US" dirty="0">
                <a:latin typeface="다키 M" pitchFamily="2" charset="-127"/>
                <a:ea typeface="다키 M" pitchFamily="2" charset="-127"/>
              </a:rPr>
              <a:t>자원응답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3755162" y="938512"/>
            <a:ext cx="3812089" cy="1669658"/>
            <a:chOff x="3755162" y="938512"/>
            <a:chExt cx="3812089" cy="1669658"/>
          </a:xfrm>
        </p:grpSpPr>
        <p:grpSp>
          <p:nvGrpSpPr>
            <p:cNvPr id="38" name="그룹 37"/>
            <p:cNvGrpSpPr/>
            <p:nvPr/>
          </p:nvGrpSpPr>
          <p:grpSpPr>
            <a:xfrm>
              <a:off x="3755162" y="938512"/>
              <a:ext cx="3812089" cy="1669658"/>
              <a:chOff x="3547880" y="305087"/>
              <a:chExt cx="3812089" cy="1669658"/>
            </a:xfrm>
          </p:grpSpPr>
          <p:sp>
            <p:nvSpPr>
              <p:cNvPr id="37" name="구름 모양 설명선 36"/>
              <p:cNvSpPr/>
              <p:nvPr/>
            </p:nvSpPr>
            <p:spPr>
              <a:xfrm>
                <a:off x="3547880" y="305087"/>
                <a:ext cx="3812089" cy="1669658"/>
              </a:xfrm>
              <a:prstGeom prst="cloudCallout">
                <a:avLst>
                  <a:gd name="adj1" fmla="val -39395"/>
                  <a:gd name="adj2" fmla="val 89882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7" name="Picture 5" descr="C:\Users\user\Downloads\espresso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2627" y="672613"/>
                <a:ext cx="934605" cy="9346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9" name="TextBox 38"/>
            <p:cNvSpPr txBox="1"/>
            <p:nvPr/>
          </p:nvSpPr>
          <p:spPr>
            <a:xfrm>
              <a:off x="5337170" y="1306038"/>
              <a:ext cx="195489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800" dirty="0"/>
                <a:t>커피머신으로 </a:t>
              </a:r>
              <a:endParaRPr lang="en-US" altLang="ko-KR" sz="1800" dirty="0"/>
            </a:p>
            <a:p>
              <a:r>
                <a:rPr lang="ko-KR" altLang="en-US" sz="1800" dirty="0"/>
                <a:t>샷을 추출해야지</a:t>
              </a:r>
              <a:r>
                <a:rPr lang="en-US" altLang="ko-KR" sz="1800" dirty="0"/>
                <a:t>…</a:t>
              </a:r>
              <a:endParaRPr lang="ko-KR" alt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1357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타원 51"/>
          <p:cNvSpPr/>
          <p:nvPr/>
        </p:nvSpPr>
        <p:spPr>
          <a:xfrm>
            <a:off x="1215494" y="4680603"/>
            <a:ext cx="2500829" cy="25008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137962" y="1195076"/>
            <a:ext cx="3180694" cy="318069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서비스 아키텍쳐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>
                <a:latin typeface="다키 B" pitchFamily="2" charset="-127"/>
                <a:ea typeface="다키 B" pitchFamily="2" charset="-127"/>
              </a:rPr>
              <a:t>어플리케이션 구성</a:t>
            </a:r>
            <a:endParaRPr lang="en-US" altLang="ko-KR" dirty="0">
              <a:latin typeface="다키 B" pitchFamily="2" charset="-127"/>
              <a:ea typeface="다키 B" pitchFamily="2" charset="-127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3174763" y="2065290"/>
            <a:ext cx="1453238" cy="2108361"/>
            <a:chOff x="3258468" y="1982096"/>
            <a:chExt cx="1453238" cy="2108361"/>
          </a:xfrm>
        </p:grpSpPr>
        <p:grpSp>
          <p:nvGrpSpPr>
            <p:cNvPr id="66" name="그룹 65"/>
            <p:cNvGrpSpPr/>
            <p:nvPr/>
          </p:nvGrpSpPr>
          <p:grpSpPr>
            <a:xfrm>
              <a:off x="3258468" y="1982096"/>
              <a:ext cx="1453238" cy="2108361"/>
              <a:chOff x="2027924" y="1803986"/>
              <a:chExt cx="1453238" cy="2108361"/>
            </a:xfrm>
            <a:solidFill>
              <a:schemeClr val="bg1"/>
            </a:solidFill>
          </p:grpSpPr>
          <p:sp>
            <p:nvSpPr>
              <p:cNvPr id="68" name="모서리가 둥근 직사각형 67"/>
              <p:cNvSpPr/>
              <p:nvPr/>
            </p:nvSpPr>
            <p:spPr>
              <a:xfrm>
                <a:off x="2072696" y="1803986"/>
                <a:ext cx="1350988" cy="1353591"/>
              </a:xfrm>
              <a:prstGeom prst="roundRect">
                <a:avLst/>
              </a:prstGeom>
              <a:grpFill/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다키 M" pitchFamily="2" charset="-127"/>
                  <a:ea typeface="다키 M" pitchFamily="2" charset="-127"/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2027924" y="3173683"/>
                <a:ext cx="145323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다키 M" pitchFamily="2" charset="-127"/>
                    <a:ea typeface="다키 M" pitchFamily="2" charset="-127"/>
                  </a:rPr>
                  <a:t>Consumer</a:t>
                </a:r>
                <a:r>
                  <a:rPr lang="ko-KR" altLang="en-US" dirty="0">
                    <a:latin typeface="다키 M" pitchFamily="2" charset="-127"/>
                    <a:ea typeface="다키 M" pitchFamily="2" charset="-127"/>
                  </a:rPr>
                  <a:t> </a:t>
                </a:r>
                <a:r>
                  <a:rPr lang="en-US" altLang="ko-KR" dirty="0">
                    <a:latin typeface="다키 M" pitchFamily="2" charset="-127"/>
                    <a:ea typeface="다키 M" pitchFamily="2" charset="-127"/>
                  </a:rPr>
                  <a:t>App</a:t>
                </a:r>
              </a:p>
            </p:txBody>
          </p:sp>
        </p:grpSp>
        <p:pic>
          <p:nvPicPr>
            <p:cNvPr id="67" name="Picture 3" descr="C:\Users\user\Downloads\barista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4656" y="2118460"/>
              <a:ext cx="1080862" cy="1080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0" name="그룹 69"/>
          <p:cNvGrpSpPr/>
          <p:nvPr/>
        </p:nvGrpSpPr>
        <p:grpSpPr>
          <a:xfrm>
            <a:off x="378148" y="2065290"/>
            <a:ext cx="1453238" cy="1785195"/>
            <a:chOff x="1530276" y="1962709"/>
            <a:chExt cx="1453238" cy="1785195"/>
          </a:xfrm>
        </p:grpSpPr>
        <p:grpSp>
          <p:nvGrpSpPr>
            <p:cNvPr id="71" name="그룹 70"/>
            <p:cNvGrpSpPr/>
            <p:nvPr/>
          </p:nvGrpSpPr>
          <p:grpSpPr>
            <a:xfrm>
              <a:off x="1530276" y="1962709"/>
              <a:ext cx="1453238" cy="1785195"/>
              <a:chOff x="2027924" y="1803986"/>
              <a:chExt cx="1453238" cy="1785195"/>
            </a:xfrm>
            <a:solidFill>
              <a:schemeClr val="bg1"/>
            </a:solidFill>
          </p:grpSpPr>
          <p:sp>
            <p:nvSpPr>
              <p:cNvPr id="73" name="모서리가 둥근 직사각형 72"/>
              <p:cNvSpPr/>
              <p:nvPr/>
            </p:nvSpPr>
            <p:spPr>
              <a:xfrm>
                <a:off x="2072696" y="1803986"/>
                <a:ext cx="1350988" cy="1353591"/>
              </a:xfrm>
              <a:prstGeom prst="roundRect">
                <a:avLst/>
              </a:prstGeom>
              <a:grpFill/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다키 M" pitchFamily="2" charset="-127"/>
                  <a:ea typeface="다키 M" pitchFamily="2" charset="-127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2027924" y="3173683"/>
                <a:ext cx="1453238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>
                    <a:latin typeface="다키 M" pitchFamily="2" charset="-127"/>
                    <a:ea typeface="다키 M" pitchFamily="2" charset="-127"/>
                  </a:rPr>
                  <a:t>Client App</a:t>
                </a:r>
                <a:endParaRPr lang="en-US" altLang="ko-KR" dirty="0">
                  <a:latin typeface="다키 M" pitchFamily="2" charset="-127"/>
                  <a:ea typeface="다키 M" pitchFamily="2" charset="-127"/>
                </a:endParaRPr>
              </a:p>
            </p:txBody>
          </p:sp>
        </p:grpSp>
        <p:pic>
          <p:nvPicPr>
            <p:cNvPr id="72" name="Picture 2" descr="C:\Users\user\Downloads\cashie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5963" y="2124925"/>
              <a:ext cx="1029157" cy="1029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6" name="그룹 75"/>
          <p:cNvGrpSpPr/>
          <p:nvPr/>
        </p:nvGrpSpPr>
        <p:grpSpPr>
          <a:xfrm>
            <a:off x="6028697" y="2065290"/>
            <a:ext cx="1453238" cy="2108361"/>
            <a:chOff x="2027924" y="1803986"/>
            <a:chExt cx="1453238" cy="2108361"/>
          </a:xfrm>
          <a:solidFill>
            <a:schemeClr val="bg1"/>
          </a:solidFill>
        </p:grpSpPr>
        <p:sp>
          <p:nvSpPr>
            <p:cNvPr id="84" name="모서리가 둥근 직사각형 83"/>
            <p:cNvSpPr/>
            <p:nvPr/>
          </p:nvSpPr>
          <p:spPr>
            <a:xfrm>
              <a:off x="2072696" y="1803986"/>
              <a:ext cx="1350988" cy="1353591"/>
            </a:xfrm>
            <a:prstGeom prst="roundRect">
              <a:avLst/>
            </a:prstGeom>
            <a:grpFill/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키 M" pitchFamily="2" charset="-127"/>
                <a:ea typeface="다키 M" pitchFamily="2" charset="-127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027924" y="3173683"/>
              <a:ext cx="14532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다키 M" pitchFamily="2" charset="-127"/>
                  <a:ea typeface="다키 M" pitchFamily="2" charset="-127"/>
                </a:rPr>
                <a:t>Manager</a:t>
              </a:r>
            </a:p>
            <a:p>
              <a:pPr algn="ctr"/>
              <a:r>
                <a:rPr lang="en-US" altLang="ko-KR" dirty="0">
                  <a:latin typeface="다키 M" pitchFamily="2" charset="-127"/>
                  <a:ea typeface="다키 M" pitchFamily="2" charset="-127"/>
                </a:rPr>
                <a:t>App</a:t>
              </a:r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8792839" y="2065290"/>
            <a:ext cx="1453238" cy="2108361"/>
            <a:chOff x="8706873" y="2065290"/>
            <a:chExt cx="1453238" cy="2108361"/>
          </a:xfrm>
        </p:grpSpPr>
        <p:grpSp>
          <p:nvGrpSpPr>
            <p:cNvPr id="92" name="그룹 91"/>
            <p:cNvGrpSpPr/>
            <p:nvPr/>
          </p:nvGrpSpPr>
          <p:grpSpPr>
            <a:xfrm>
              <a:off x="8706873" y="2065290"/>
              <a:ext cx="1453238" cy="2108361"/>
              <a:chOff x="2027924" y="1803986"/>
              <a:chExt cx="1453238" cy="2108361"/>
            </a:xfrm>
            <a:solidFill>
              <a:schemeClr val="bg1"/>
            </a:solidFill>
          </p:grpSpPr>
          <p:sp>
            <p:nvSpPr>
              <p:cNvPr id="94" name="모서리가 둥근 직사각형 93"/>
              <p:cNvSpPr/>
              <p:nvPr/>
            </p:nvSpPr>
            <p:spPr>
              <a:xfrm>
                <a:off x="2072696" y="1803986"/>
                <a:ext cx="1350988" cy="1353591"/>
              </a:xfrm>
              <a:prstGeom prst="roundRect">
                <a:avLst/>
              </a:prstGeom>
              <a:grpFill/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다키 M" pitchFamily="2" charset="-127"/>
                  <a:ea typeface="다키 M" pitchFamily="2" charset="-127"/>
                </a:endParaRP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2027924" y="3173683"/>
                <a:ext cx="145323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다키 M" pitchFamily="2" charset="-127"/>
                    <a:ea typeface="다키 M" pitchFamily="2" charset="-127"/>
                  </a:rPr>
                  <a:t>Worker App</a:t>
                </a:r>
              </a:p>
            </p:txBody>
          </p:sp>
        </p:grpSp>
        <p:pic>
          <p:nvPicPr>
            <p:cNvPr id="93" name="Picture 5" descr="C:\Users\user\Downloads\espresso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3368" y="2227506"/>
              <a:ext cx="1067539" cy="106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그룹 6"/>
          <p:cNvGrpSpPr/>
          <p:nvPr/>
        </p:nvGrpSpPr>
        <p:grpSpPr>
          <a:xfrm rot="3298103">
            <a:off x="993533" y="4409816"/>
            <a:ext cx="1190509" cy="576064"/>
            <a:chOff x="749458" y="4501520"/>
            <a:chExt cx="1190509" cy="576064"/>
          </a:xfrm>
        </p:grpSpPr>
        <p:cxnSp>
          <p:nvCxnSpPr>
            <p:cNvPr id="96" name="직선 화살표 연결선 95"/>
            <p:cNvCxnSpPr/>
            <p:nvPr/>
          </p:nvCxnSpPr>
          <p:spPr>
            <a:xfrm>
              <a:off x="781993" y="4501520"/>
              <a:ext cx="1157974" cy="0"/>
            </a:xfrm>
            <a:prstGeom prst="straightConnector1">
              <a:avLst/>
            </a:prstGeom>
            <a:ln w="7620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화살표 연결선 96"/>
            <p:cNvCxnSpPr/>
            <p:nvPr/>
          </p:nvCxnSpPr>
          <p:spPr>
            <a:xfrm flipH="1">
              <a:off x="749458" y="5077584"/>
              <a:ext cx="1156462" cy="0"/>
            </a:xfrm>
            <a:prstGeom prst="straightConnector1">
              <a:avLst/>
            </a:prstGeom>
            <a:ln w="7620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9" name="직선 화살표 연결선 98"/>
          <p:cNvCxnSpPr/>
          <p:nvPr/>
        </p:nvCxnSpPr>
        <p:spPr>
          <a:xfrm>
            <a:off x="4758939" y="2484487"/>
            <a:ext cx="1156463" cy="0"/>
          </a:xfrm>
          <a:prstGeom prst="straightConnector1">
            <a:avLst/>
          </a:prstGeom>
          <a:ln w="76200">
            <a:solidFill>
              <a:srgbClr val="D3036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/>
          <p:nvPr/>
        </p:nvCxnSpPr>
        <p:spPr>
          <a:xfrm>
            <a:off x="4758938" y="3017171"/>
            <a:ext cx="1156463" cy="0"/>
          </a:xfrm>
          <a:prstGeom prst="straightConnector1">
            <a:avLst/>
          </a:prstGeom>
          <a:ln w="76200">
            <a:solidFill>
              <a:srgbClr val="D3036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/>
          <p:nvPr/>
        </p:nvCxnSpPr>
        <p:spPr>
          <a:xfrm flipH="1">
            <a:off x="7534594" y="2484487"/>
            <a:ext cx="1156462" cy="0"/>
          </a:xfrm>
          <a:prstGeom prst="straightConnector1">
            <a:avLst/>
          </a:prstGeom>
          <a:ln w="76200">
            <a:solidFill>
              <a:srgbClr val="2484C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/>
          <p:nvPr/>
        </p:nvCxnSpPr>
        <p:spPr>
          <a:xfrm flipH="1">
            <a:off x="7534594" y="3017171"/>
            <a:ext cx="1156462" cy="0"/>
          </a:xfrm>
          <a:prstGeom prst="straightConnector1">
            <a:avLst/>
          </a:prstGeom>
          <a:ln w="76200">
            <a:solidFill>
              <a:srgbClr val="2484C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그룹 102"/>
          <p:cNvGrpSpPr/>
          <p:nvPr/>
        </p:nvGrpSpPr>
        <p:grpSpPr>
          <a:xfrm>
            <a:off x="1766296" y="5218369"/>
            <a:ext cx="1453238" cy="1748649"/>
            <a:chOff x="2027924" y="2163698"/>
            <a:chExt cx="1453238" cy="1748649"/>
          </a:xfrm>
          <a:solidFill>
            <a:schemeClr val="bg1"/>
          </a:solidFill>
        </p:grpSpPr>
        <p:sp>
          <p:nvSpPr>
            <p:cNvPr id="104" name="모서리가 둥근 직사각형 103"/>
            <p:cNvSpPr/>
            <p:nvPr/>
          </p:nvSpPr>
          <p:spPr>
            <a:xfrm>
              <a:off x="2172802" y="2163698"/>
              <a:ext cx="1109470" cy="993879"/>
            </a:xfrm>
            <a:prstGeom prst="roundRect">
              <a:avLst/>
            </a:prstGeom>
            <a:grpFill/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키 M" pitchFamily="2" charset="-127"/>
                <a:ea typeface="다키 M" pitchFamily="2" charset="-127"/>
              </a:endParaRPr>
            </a:p>
          </p:txBody>
        </p:sp>
        <p:grpSp>
          <p:nvGrpSpPr>
            <p:cNvPr id="106" name="그룹 105"/>
            <p:cNvGrpSpPr/>
            <p:nvPr/>
          </p:nvGrpSpPr>
          <p:grpSpPr>
            <a:xfrm>
              <a:off x="2027924" y="2329474"/>
              <a:ext cx="1453238" cy="1582873"/>
              <a:chOff x="1816786" y="2165099"/>
              <a:chExt cx="1453238" cy="1582873"/>
            </a:xfrm>
            <a:grpFill/>
          </p:grpSpPr>
          <p:pic>
            <p:nvPicPr>
              <p:cNvPr id="113" name="Picture 3" descr="C:\Users\user\Downloads\rabbitmq-icon (1)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5827" y="2165099"/>
                <a:ext cx="577805" cy="577805"/>
              </a:xfrm>
              <a:prstGeom prst="rect">
                <a:avLst/>
              </a:prstGeom>
              <a:grpFill/>
            </p:spPr>
          </p:pic>
          <p:sp>
            <p:nvSpPr>
              <p:cNvPr id="114" name="TextBox 113"/>
              <p:cNvSpPr txBox="1"/>
              <p:nvPr/>
            </p:nvSpPr>
            <p:spPr>
              <a:xfrm>
                <a:off x="1816786" y="3009308"/>
                <a:ext cx="145323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다키 M" pitchFamily="2" charset="-127"/>
                    <a:ea typeface="다키 M" pitchFamily="2" charset="-127"/>
                  </a:rPr>
                  <a:t>RabbitMQ</a:t>
                </a:r>
              </a:p>
              <a:p>
                <a:pPr algn="ctr"/>
                <a:r>
                  <a:rPr lang="en-US" altLang="ko-KR" dirty="0">
                    <a:latin typeface="다키 M" pitchFamily="2" charset="-127"/>
                    <a:ea typeface="다키 M" pitchFamily="2" charset="-127"/>
                  </a:rPr>
                  <a:t>Server</a:t>
                </a:r>
              </a:p>
            </p:txBody>
          </p:sp>
        </p:grpSp>
      </p:grpSp>
      <p:grpSp>
        <p:nvGrpSpPr>
          <p:cNvPr id="43" name="그룹 42"/>
          <p:cNvGrpSpPr/>
          <p:nvPr/>
        </p:nvGrpSpPr>
        <p:grpSpPr>
          <a:xfrm rot="7592827">
            <a:off x="2793749" y="4446386"/>
            <a:ext cx="1190509" cy="576064"/>
            <a:chOff x="749458" y="4501520"/>
            <a:chExt cx="1190509" cy="576064"/>
          </a:xfrm>
        </p:grpSpPr>
        <p:cxnSp>
          <p:nvCxnSpPr>
            <p:cNvPr id="44" name="직선 화살표 연결선 43"/>
            <p:cNvCxnSpPr/>
            <p:nvPr/>
          </p:nvCxnSpPr>
          <p:spPr>
            <a:xfrm>
              <a:off x="781993" y="4501520"/>
              <a:ext cx="1157974" cy="0"/>
            </a:xfrm>
            <a:prstGeom prst="straightConnector1">
              <a:avLst/>
            </a:prstGeom>
            <a:ln w="7620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/>
            <p:nvPr/>
          </p:nvCxnSpPr>
          <p:spPr>
            <a:xfrm flipH="1">
              <a:off x="749458" y="5077584"/>
              <a:ext cx="1156462" cy="0"/>
            </a:xfrm>
            <a:prstGeom prst="straightConnector1">
              <a:avLst/>
            </a:prstGeom>
            <a:ln w="7620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Picture 4" descr="C:\Users\user\Downloads\netty_icon_256px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98" y="2210909"/>
            <a:ext cx="1010423" cy="10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6028697" y="1299632"/>
            <a:ext cx="14532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다키 M" pitchFamily="2" charset="-127"/>
                <a:ea typeface="다키 M" pitchFamily="2" charset="-127"/>
              </a:rPr>
              <a:t>Netty Server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174763" y="1299632"/>
            <a:ext cx="14532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다키 M" pitchFamily="2" charset="-127"/>
                <a:ea typeface="다키 M" pitchFamily="2" charset="-127"/>
              </a:rPr>
              <a:t>Netty </a:t>
            </a:r>
          </a:p>
          <a:p>
            <a:pPr algn="ctr"/>
            <a:r>
              <a:rPr lang="en-US" altLang="ko-KR" dirty="0">
                <a:latin typeface="다키 M" pitchFamily="2" charset="-127"/>
                <a:ea typeface="다키 M" pitchFamily="2" charset="-127"/>
              </a:rPr>
              <a:t>Client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792839" y="1299632"/>
            <a:ext cx="14532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다키 M" pitchFamily="2" charset="-127"/>
                <a:ea typeface="다키 M" pitchFamily="2" charset="-127"/>
              </a:rPr>
              <a:t>Netty </a:t>
            </a:r>
          </a:p>
          <a:p>
            <a:pPr algn="ctr"/>
            <a:r>
              <a:rPr lang="en-US" altLang="ko-KR" dirty="0">
                <a:latin typeface="다키 M" pitchFamily="2" charset="-127"/>
                <a:ea typeface="다키 M" pitchFamily="2" charset="-127"/>
              </a:rPr>
              <a:t>Client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46338" y="4531849"/>
            <a:ext cx="2283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latin typeface="다키 B" pitchFamily="2" charset="-127"/>
                <a:ea typeface="다키 B" pitchFamily="2" charset="-127"/>
              </a:rPr>
              <a:t>자원관리자</a:t>
            </a:r>
          </a:p>
        </p:txBody>
      </p:sp>
    </p:spTree>
    <p:extLst>
      <p:ext uri="{BB962C8B-B14F-4D97-AF65-F5344CB8AC3E}">
        <p14:creationId xmlns:p14="http://schemas.microsoft.com/office/powerpoint/2010/main" val="155429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서비스 아키텍쳐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>
                <a:latin typeface="다키 B" pitchFamily="2" charset="-127"/>
                <a:ea typeface="다키 B" pitchFamily="2" charset="-127"/>
              </a:rPr>
              <a:t>이전 </a:t>
            </a:r>
            <a:r>
              <a:rPr lang="en-US" altLang="ko-KR" dirty="0">
                <a:latin typeface="다키 B" pitchFamily="2" charset="-127"/>
                <a:ea typeface="다키 B" pitchFamily="2" charset="-127"/>
              </a:rPr>
              <a:t>vs </a:t>
            </a:r>
            <a:r>
              <a:rPr lang="ko-KR" altLang="en-US" dirty="0">
                <a:latin typeface="다키 B" pitchFamily="2" charset="-127"/>
                <a:ea typeface="다키 B" pitchFamily="2" charset="-127"/>
              </a:rPr>
              <a:t>현재</a:t>
            </a:r>
            <a:endParaRPr lang="en-US" altLang="ko-KR" dirty="0">
              <a:latin typeface="다키 B" pitchFamily="2" charset="-127"/>
              <a:ea typeface="다키 B" pitchFamily="2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81425" y="2309488"/>
            <a:ext cx="3882235" cy="2441887"/>
            <a:chOff x="618397" y="1302244"/>
            <a:chExt cx="3882235" cy="2441887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618397" y="1302244"/>
              <a:ext cx="1800200" cy="244188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797280" y="1332359"/>
              <a:ext cx="3703352" cy="2255309"/>
              <a:chOff x="1337032" y="1572154"/>
              <a:chExt cx="4398176" cy="2678451"/>
            </a:xfrm>
          </p:grpSpPr>
          <p:grpSp>
            <p:nvGrpSpPr>
              <p:cNvPr id="51" name="그룹 50"/>
              <p:cNvGrpSpPr/>
              <p:nvPr/>
            </p:nvGrpSpPr>
            <p:grpSpPr>
              <a:xfrm>
                <a:off x="1337032" y="2406603"/>
                <a:ext cx="1713068" cy="1844002"/>
                <a:chOff x="3129576" y="1982096"/>
                <a:chExt cx="1713068" cy="1844002"/>
              </a:xfrm>
            </p:grpSpPr>
            <p:grpSp>
              <p:nvGrpSpPr>
                <p:cNvPr id="53" name="그룹 52"/>
                <p:cNvGrpSpPr/>
                <p:nvPr/>
              </p:nvGrpSpPr>
              <p:grpSpPr>
                <a:xfrm>
                  <a:off x="3129576" y="1982096"/>
                  <a:ext cx="1713068" cy="1844002"/>
                  <a:chOff x="1899032" y="1803986"/>
                  <a:chExt cx="1713068" cy="1844002"/>
                </a:xfrm>
                <a:solidFill>
                  <a:schemeClr val="bg1"/>
                </a:solidFill>
              </p:grpSpPr>
              <p:sp>
                <p:nvSpPr>
                  <p:cNvPr id="55" name="모서리가 둥근 직사각형 54"/>
                  <p:cNvSpPr/>
                  <p:nvPr/>
                </p:nvSpPr>
                <p:spPr>
                  <a:xfrm>
                    <a:off x="2072696" y="1803986"/>
                    <a:ext cx="1350988" cy="1353591"/>
                  </a:xfrm>
                  <a:prstGeom prst="roundRect">
                    <a:avLst/>
                  </a:prstGeom>
                  <a:grpFill/>
                  <a:ln w="3810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다키 M" pitchFamily="2" charset="-127"/>
                      <a:ea typeface="다키 M" pitchFamily="2" charset="-127"/>
                    </a:endParaRPr>
                  </a:p>
                </p:txBody>
              </p:sp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1899032" y="3173684"/>
                    <a:ext cx="1713068" cy="4743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>
                        <a:latin typeface="다키 M" pitchFamily="2" charset="-127"/>
                        <a:ea typeface="다키 M" pitchFamily="2" charset="-127"/>
                      </a:rPr>
                      <a:t>Consumer</a:t>
                    </a:r>
                  </a:p>
                </p:txBody>
              </p:sp>
            </p:grpSp>
            <p:pic>
              <p:nvPicPr>
                <p:cNvPr id="54" name="Picture 3" descr="C:\Users\user\Downloads\barista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44656" y="2118460"/>
                  <a:ext cx="1080862" cy="10808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0" name="그룹 59"/>
              <p:cNvGrpSpPr/>
              <p:nvPr/>
            </p:nvGrpSpPr>
            <p:grpSpPr>
              <a:xfrm>
                <a:off x="4281970" y="2386049"/>
                <a:ext cx="1453238" cy="1785195"/>
                <a:chOff x="8706873" y="2065290"/>
                <a:chExt cx="1453238" cy="1785195"/>
              </a:xfrm>
            </p:grpSpPr>
            <p:grpSp>
              <p:nvGrpSpPr>
                <p:cNvPr id="61" name="그룹 60"/>
                <p:cNvGrpSpPr/>
                <p:nvPr/>
              </p:nvGrpSpPr>
              <p:grpSpPr>
                <a:xfrm>
                  <a:off x="8706873" y="2065290"/>
                  <a:ext cx="1453238" cy="1785195"/>
                  <a:chOff x="2027924" y="1803986"/>
                  <a:chExt cx="1453238" cy="1785195"/>
                </a:xfrm>
                <a:solidFill>
                  <a:schemeClr val="bg1"/>
                </a:solidFill>
              </p:grpSpPr>
              <p:sp>
                <p:nvSpPr>
                  <p:cNvPr id="63" name="모서리가 둥근 직사각형 62"/>
                  <p:cNvSpPr/>
                  <p:nvPr/>
                </p:nvSpPr>
                <p:spPr>
                  <a:xfrm>
                    <a:off x="2072696" y="1803986"/>
                    <a:ext cx="1350988" cy="1353591"/>
                  </a:xfrm>
                  <a:prstGeom prst="roundRect">
                    <a:avLst/>
                  </a:prstGeom>
                  <a:grpFill/>
                  <a:ln w="3810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다키 M" pitchFamily="2" charset="-127"/>
                      <a:ea typeface="다키 M" pitchFamily="2" charset="-127"/>
                    </a:endParaRPr>
                  </a:p>
                </p:txBody>
              </p:sp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2027924" y="3173683"/>
                    <a:ext cx="1453238" cy="4154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>
                        <a:latin typeface="다키 M" pitchFamily="2" charset="-127"/>
                        <a:ea typeface="다키 M" pitchFamily="2" charset="-127"/>
                      </a:rPr>
                      <a:t>Worker</a:t>
                    </a:r>
                  </a:p>
                </p:txBody>
              </p:sp>
            </p:grpSp>
            <p:pic>
              <p:nvPicPr>
                <p:cNvPr id="62" name="Picture 5" descr="C:\Users\user\Downloads\espresso.png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93368" y="2227506"/>
                  <a:ext cx="1067539" cy="1067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75" name="직선 화살표 연결선 74"/>
              <p:cNvCxnSpPr/>
              <p:nvPr/>
            </p:nvCxnSpPr>
            <p:spPr>
              <a:xfrm>
                <a:off x="3050100" y="2825800"/>
                <a:ext cx="1156463" cy="0"/>
              </a:xfrm>
              <a:prstGeom prst="straightConnector1">
                <a:avLst/>
              </a:prstGeom>
              <a:ln w="76200">
                <a:solidFill>
                  <a:srgbClr val="D3036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화살표 연결선 76"/>
              <p:cNvCxnSpPr/>
              <p:nvPr/>
            </p:nvCxnSpPr>
            <p:spPr>
              <a:xfrm>
                <a:off x="3050099" y="3358484"/>
                <a:ext cx="1156463" cy="0"/>
              </a:xfrm>
              <a:prstGeom prst="straightConnector1">
                <a:avLst/>
              </a:prstGeom>
              <a:ln w="76200">
                <a:solidFill>
                  <a:srgbClr val="D3036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TextBox 81"/>
              <p:cNvSpPr txBox="1"/>
              <p:nvPr/>
            </p:nvSpPr>
            <p:spPr>
              <a:xfrm>
                <a:off x="1465924" y="1572154"/>
                <a:ext cx="145323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다키 M" pitchFamily="2" charset="-127"/>
                    <a:ea typeface="다키 M" pitchFamily="2" charset="-127"/>
                  </a:rPr>
                  <a:t>Netty </a:t>
                </a:r>
              </a:p>
              <a:p>
                <a:pPr algn="ctr"/>
                <a:r>
                  <a:rPr lang="en-US" altLang="ko-KR" dirty="0">
                    <a:latin typeface="다키 M" pitchFamily="2" charset="-127"/>
                    <a:ea typeface="다키 M" pitchFamily="2" charset="-127"/>
                  </a:rPr>
                  <a:t>Server</a:t>
                </a: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4281970" y="1867117"/>
                <a:ext cx="1453238" cy="493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다키 M" pitchFamily="2" charset="-127"/>
                    <a:ea typeface="다키 M" pitchFamily="2" charset="-127"/>
                  </a:rPr>
                  <a:t>Client</a:t>
                </a:r>
              </a:p>
            </p:txBody>
          </p:sp>
        </p:grpSp>
      </p:grpSp>
      <p:cxnSp>
        <p:nvCxnSpPr>
          <p:cNvPr id="10" name="직선 연결선 9"/>
          <p:cNvCxnSpPr/>
          <p:nvPr/>
        </p:nvCxnSpPr>
        <p:spPr>
          <a:xfrm>
            <a:off x="4393422" y="2131225"/>
            <a:ext cx="0" cy="3021143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9290447" y="2575049"/>
            <a:ext cx="1223655" cy="1940121"/>
            <a:chOff x="9232857" y="4437136"/>
            <a:chExt cx="1223655" cy="1940121"/>
          </a:xfrm>
        </p:grpSpPr>
        <p:grpSp>
          <p:nvGrpSpPr>
            <p:cNvPr id="130" name="그룹 129"/>
            <p:cNvGrpSpPr/>
            <p:nvPr/>
          </p:nvGrpSpPr>
          <p:grpSpPr>
            <a:xfrm>
              <a:off x="9232857" y="4874087"/>
              <a:ext cx="1223655" cy="1503170"/>
              <a:chOff x="8706873" y="2065290"/>
              <a:chExt cx="1453238" cy="1785195"/>
            </a:xfrm>
          </p:grpSpPr>
          <p:grpSp>
            <p:nvGrpSpPr>
              <p:cNvPr id="135" name="그룹 134"/>
              <p:cNvGrpSpPr/>
              <p:nvPr/>
            </p:nvGrpSpPr>
            <p:grpSpPr>
              <a:xfrm>
                <a:off x="8706873" y="2065290"/>
                <a:ext cx="1453238" cy="1785195"/>
                <a:chOff x="2027924" y="1803986"/>
                <a:chExt cx="1453238" cy="1785195"/>
              </a:xfrm>
              <a:solidFill>
                <a:schemeClr val="bg1"/>
              </a:solidFill>
            </p:grpSpPr>
            <p:sp>
              <p:nvSpPr>
                <p:cNvPr id="137" name="모서리가 둥근 직사각형 136"/>
                <p:cNvSpPr/>
                <p:nvPr/>
              </p:nvSpPr>
              <p:spPr>
                <a:xfrm>
                  <a:off x="2072696" y="1803986"/>
                  <a:ext cx="1350988" cy="1353591"/>
                </a:xfrm>
                <a:prstGeom prst="roundRect">
                  <a:avLst/>
                </a:prstGeom>
                <a:grpFill/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다키 M" pitchFamily="2" charset="-127"/>
                    <a:ea typeface="다키 M" pitchFamily="2" charset="-127"/>
                  </a:endParaRPr>
                </a:p>
              </p:txBody>
            </p:sp>
            <p:sp>
              <p:nvSpPr>
                <p:cNvPr id="138" name="TextBox 137"/>
                <p:cNvSpPr txBox="1"/>
                <p:nvPr/>
              </p:nvSpPr>
              <p:spPr>
                <a:xfrm>
                  <a:off x="2027924" y="3173683"/>
                  <a:ext cx="1453238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다키 M" pitchFamily="2" charset="-127"/>
                      <a:ea typeface="다키 M" pitchFamily="2" charset="-127"/>
                    </a:rPr>
                    <a:t>Worker</a:t>
                  </a:r>
                </a:p>
              </p:txBody>
            </p:sp>
          </p:grpSp>
          <p:pic>
            <p:nvPicPr>
              <p:cNvPr id="136" name="Picture 5" descr="C:\Users\user\Downloads\espresso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93368" y="2227506"/>
                <a:ext cx="1067539" cy="10675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4" name="TextBox 133"/>
            <p:cNvSpPr txBox="1"/>
            <p:nvPr/>
          </p:nvSpPr>
          <p:spPr>
            <a:xfrm>
              <a:off x="9232857" y="4437136"/>
              <a:ext cx="122365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다키 M" pitchFamily="2" charset="-127"/>
                  <a:ea typeface="다키 M" pitchFamily="2" charset="-127"/>
                </a:rPr>
                <a:t>Client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697678" y="2270383"/>
            <a:ext cx="1800200" cy="2441887"/>
            <a:chOff x="6721840" y="4196023"/>
            <a:chExt cx="1800200" cy="2441887"/>
          </a:xfrm>
        </p:grpSpPr>
        <p:sp>
          <p:nvSpPr>
            <p:cNvPr id="127" name="모서리가 둥근 직사각형 126"/>
            <p:cNvSpPr/>
            <p:nvPr/>
          </p:nvSpPr>
          <p:spPr>
            <a:xfrm>
              <a:off x="6721840" y="4196023"/>
              <a:ext cx="1800200" cy="244188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3" name="그룹 142"/>
            <p:cNvGrpSpPr/>
            <p:nvPr/>
          </p:nvGrpSpPr>
          <p:grpSpPr>
            <a:xfrm>
              <a:off x="6906932" y="4239764"/>
              <a:ext cx="1442437" cy="2262555"/>
              <a:chOff x="4803668" y="4219103"/>
              <a:chExt cx="1442437" cy="2262555"/>
            </a:xfrm>
          </p:grpSpPr>
          <p:grpSp>
            <p:nvGrpSpPr>
              <p:cNvPr id="146" name="그룹 145"/>
              <p:cNvGrpSpPr/>
              <p:nvPr/>
            </p:nvGrpSpPr>
            <p:grpSpPr>
              <a:xfrm>
                <a:off x="4803668" y="4912847"/>
                <a:ext cx="1442437" cy="1568811"/>
                <a:chOff x="1899032" y="1803986"/>
                <a:chExt cx="1713068" cy="1863152"/>
              </a:xfrm>
              <a:solidFill>
                <a:schemeClr val="bg1"/>
              </a:solidFill>
            </p:grpSpPr>
            <p:sp>
              <p:nvSpPr>
                <p:cNvPr id="148" name="모서리가 둥근 직사각형 147"/>
                <p:cNvSpPr/>
                <p:nvPr/>
              </p:nvSpPr>
              <p:spPr>
                <a:xfrm>
                  <a:off x="2072696" y="1803986"/>
                  <a:ext cx="1350988" cy="1353591"/>
                </a:xfrm>
                <a:prstGeom prst="roundRect">
                  <a:avLst/>
                </a:prstGeom>
                <a:grpFill/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다키 M" pitchFamily="2" charset="-127"/>
                    <a:ea typeface="다키 M" pitchFamily="2" charset="-127"/>
                  </a:endParaRPr>
                </a:p>
              </p:txBody>
            </p:sp>
            <p:sp>
              <p:nvSpPr>
                <p:cNvPr id="149" name="TextBox 148"/>
                <p:cNvSpPr txBox="1"/>
                <p:nvPr/>
              </p:nvSpPr>
              <p:spPr>
                <a:xfrm>
                  <a:off x="1899032" y="3173684"/>
                  <a:ext cx="1713068" cy="4934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다키 M" pitchFamily="2" charset="-127"/>
                      <a:ea typeface="다키 M" pitchFamily="2" charset="-127"/>
                    </a:rPr>
                    <a:t>Manager</a:t>
                  </a:r>
                </a:p>
              </p:txBody>
            </p:sp>
          </p:grpSp>
          <p:sp>
            <p:nvSpPr>
              <p:cNvPr id="145" name="TextBox 144"/>
              <p:cNvSpPr txBox="1"/>
              <p:nvPr/>
            </p:nvSpPr>
            <p:spPr>
              <a:xfrm>
                <a:off x="4923083" y="4219103"/>
                <a:ext cx="122365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다키 M" pitchFamily="2" charset="-127"/>
                    <a:ea typeface="다키 M" pitchFamily="2" charset="-127"/>
                  </a:rPr>
                  <a:t>Netty</a:t>
                </a:r>
              </a:p>
              <a:p>
                <a:pPr algn="ctr"/>
                <a:r>
                  <a:rPr lang="en-US" altLang="ko-KR" dirty="0">
                    <a:latin typeface="다키 M" pitchFamily="2" charset="-127"/>
                    <a:ea typeface="다키 M" pitchFamily="2" charset="-127"/>
                  </a:rPr>
                  <a:t>Server</a:t>
                </a:r>
              </a:p>
            </p:txBody>
          </p:sp>
        </p:grpSp>
      </p:grpSp>
      <p:cxnSp>
        <p:nvCxnSpPr>
          <p:cNvPr id="131" name="직선 화살표 연결선 130"/>
          <p:cNvCxnSpPr/>
          <p:nvPr/>
        </p:nvCxnSpPr>
        <p:spPr>
          <a:xfrm>
            <a:off x="5977598" y="3042226"/>
            <a:ext cx="973765" cy="0"/>
          </a:xfrm>
          <a:prstGeom prst="straightConnector1">
            <a:avLst/>
          </a:prstGeom>
          <a:ln w="76200">
            <a:solidFill>
              <a:srgbClr val="D3036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/>
          <p:nvPr/>
        </p:nvCxnSpPr>
        <p:spPr>
          <a:xfrm>
            <a:off x="5977598" y="3490756"/>
            <a:ext cx="973765" cy="0"/>
          </a:xfrm>
          <a:prstGeom prst="straightConnector1">
            <a:avLst/>
          </a:prstGeom>
          <a:ln w="76200">
            <a:solidFill>
              <a:srgbClr val="D3036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/>
          <p:cNvCxnSpPr/>
          <p:nvPr/>
        </p:nvCxnSpPr>
        <p:spPr>
          <a:xfrm>
            <a:off x="8244674" y="3318727"/>
            <a:ext cx="973765" cy="0"/>
          </a:xfrm>
          <a:prstGeom prst="straightConnector1">
            <a:avLst/>
          </a:prstGeom>
          <a:ln w="76200">
            <a:solidFill>
              <a:srgbClr val="2484C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/>
          <p:cNvCxnSpPr/>
          <p:nvPr/>
        </p:nvCxnSpPr>
        <p:spPr>
          <a:xfrm>
            <a:off x="8244674" y="3767257"/>
            <a:ext cx="973765" cy="0"/>
          </a:xfrm>
          <a:prstGeom prst="straightConnector1">
            <a:avLst/>
          </a:prstGeom>
          <a:ln w="76200">
            <a:solidFill>
              <a:srgbClr val="2484C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741949" y="5535097"/>
            <a:ext cx="5025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/>
              <a:t>결합도를 낮추고 확장성 높임</a:t>
            </a:r>
            <a:endParaRPr lang="en-US" altLang="ko-KR" sz="2400" dirty="0"/>
          </a:p>
        </p:txBody>
      </p:sp>
      <p:pic>
        <p:nvPicPr>
          <p:cNvPr id="153" name="Picture 4" descr="C:\Users\user\Downloads\netty_icon_256p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019" y="3077288"/>
            <a:ext cx="951986" cy="1000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DF504D6A-E008-C44B-B30D-ABCC4B516459}"/>
              </a:ext>
            </a:extLst>
          </p:cNvPr>
          <p:cNvGrpSpPr/>
          <p:nvPr/>
        </p:nvGrpSpPr>
        <p:grpSpPr>
          <a:xfrm>
            <a:off x="4557928" y="2131225"/>
            <a:ext cx="1923726" cy="2734148"/>
            <a:chOff x="4534111" y="1326496"/>
            <a:chExt cx="1923726" cy="2734148"/>
          </a:xfrm>
        </p:grpSpPr>
        <p:grpSp>
          <p:nvGrpSpPr>
            <p:cNvPr id="15" name="그룹 14"/>
            <p:cNvGrpSpPr/>
            <p:nvPr/>
          </p:nvGrpSpPr>
          <p:grpSpPr>
            <a:xfrm>
              <a:off x="4663942" y="1326496"/>
              <a:ext cx="1442437" cy="2734148"/>
              <a:chOff x="4855867" y="4458589"/>
              <a:chExt cx="1442437" cy="2734148"/>
            </a:xfrm>
          </p:grpSpPr>
          <p:grpSp>
            <p:nvGrpSpPr>
              <p:cNvPr id="129" name="그룹 128"/>
              <p:cNvGrpSpPr/>
              <p:nvPr/>
            </p:nvGrpSpPr>
            <p:grpSpPr>
              <a:xfrm>
                <a:off x="4855867" y="4912847"/>
                <a:ext cx="1442437" cy="2279890"/>
                <a:chOff x="3191569" y="1982096"/>
                <a:chExt cx="1713068" cy="2707645"/>
              </a:xfrm>
            </p:grpSpPr>
            <p:grpSp>
              <p:nvGrpSpPr>
                <p:cNvPr id="139" name="그룹 138"/>
                <p:cNvGrpSpPr/>
                <p:nvPr/>
              </p:nvGrpSpPr>
              <p:grpSpPr>
                <a:xfrm>
                  <a:off x="3191569" y="1982096"/>
                  <a:ext cx="1713068" cy="2707645"/>
                  <a:chOff x="1961025" y="1803986"/>
                  <a:chExt cx="1713068" cy="2707645"/>
                </a:xfrm>
                <a:solidFill>
                  <a:schemeClr val="bg1"/>
                </a:solidFill>
              </p:grpSpPr>
              <p:sp>
                <p:nvSpPr>
                  <p:cNvPr id="141" name="모서리가 둥근 직사각형 140"/>
                  <p:cNvSpPr/>
                  <p:nvPr/>
                </p:nvSpPr>
                <p:spPr>
                  <a:xfrm>
                    <a:off x="2072696" y="1803986"/>
                    <a:ext cx="1350988" cy="1353591"/>
                  </a:xfrm>
                  <a:prstGeom prst="roundRect">
                    <a:avLst/>
                  </a:prstGeom>
                  <a:grpFill/>
                  <a:ln w="3810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다키 M" pitchFamily="2" charset="-127"/>
                      <a:ea typeface="다키 M" pitchFamily="2" charset="-127"/>
                    </a:endParaRPr>
                  </a:p>
                </p:txBody>
              </p:sp>
              <p:sp>
                <p:nvSpPr>
                  <p:cNvPr id="142" name="TextBox 141"/>
                  <p:cNvSpPr txBox="1"/>
                  <p:nvPr/>
                </p:nvSpPr>
                <p:spPr>
                  <a:xfrm>
                    <a:off x="1961025" y="4037327"/>
                    <a:ext cx="1713068" cy="4743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>
                        <a:latin typeface="다키 M" pitchFamily="2" charset="-127"/>
                        <a:ea typeface="다키 M" pitchFamily="2" charset="-127"/>
                      </a:rPr>
                      <a:t>Consumer</a:t>
                    </a:r>
                  </a:p>
                </p:txBody>
              </p:sp>
            </p:grpSp>
            <p:pic>
              <p:nvPicPr>
                <p:cNvPr id="140" name="Picture 3" descr="C:\Users\user\Downloads\barista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44656" y="2118460"/>
                  <a:ext cx="1080862" cy="10808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33" name="TextBox 132"/>
              <p:cNvSpPr txBox="1"/>
              <p:nvPr/>
            </p:nvSpPr>
            <p:spPr>
              <a:xfrm>
                <a:off x="4912198" y="4458589"/>
                <a:ext cx="1223655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다키 M" pitchFamily="2" charset="-127"/>
                    <a:ea typeface="다키 M" pitchFamily="2" charset="-127"/>
                  </a:rPr>
                  <a:t>Client</a:t>
                </a: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="" xmlns:a16="http://schemas.microsoft.com/office/drawing/2014/main" id="{9A80F7C8-A742-6C4D-A6B1-FC694E67B1A0}"/>
                </a:ext>
              </a:extLst>
            </p:cNvPr>
            <p:cNvGrpSpPr/>
            <p:nvPr/>
          </p:nvGrpSpPr>
          <p:grpSpPr>
            <a:xfrm>
              <a:off x="4534111" y="2976444"/>
              <a:ext cx="1923726" cy="673129"/>
              <a:chOff x="4493243" y="3243946"/>
              <a:chExt cx="1923726" cy="673129"/>
            </a:xfrm>
          </p:grpSpPr>
          <p:sp>
            <p:nvSpPr>
              <p:cNvPr id="152" name="TextBox 151"/>
              <p:cNvSpPr txBox="1"/>
              <p:nvPr/>
            </p:nvSpPr>
            <p:spPr>
              <a:xfrm>
                <a:off x="5757024" y="3243946"/>
                <a:ext cx="659945" cy="536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dirty="0"/>
                  <a:t>.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.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.</a:t>
                </a: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="" xmlns:a16="http://schemas.microsoft.com/office/drawing/2014/main" id="{A50063D3-5137-0C49-BA80-F0D39A78D239}"/>
                  </a:ext>
                </a:extLst>
              </p:cNvPr>
              <p:cNvGrpSpPr/>
              <p:nvPr/>
            </p:nvGrpSpPr>
            <p:grpSpPr>
              <a:xfrm>
                <a:off x="4493243" y="3322579"/>
                <a:ext cx="593353" cy="594496"/>
                <a:chOff x="4765879" y="3283525"/>
                <a:chExt cx="1137559" cy="1139750"/>
              </a:xfrm>
            </p:grpSpPr>
            <p:sp>
              <p:nvSpPr>
                <p:cNvPr id="52" name="모서리가 둥근 직사각형 51">
                  <a:extLst>
                    <a:ext uri="{FF2B5EF4-FFF2-40B4-BE49-F238E27FC236}">
                      <a16:creationId xmlns="" xmlns:a16="http://schemas.microsoft.com/office/drawing/2014/main" id="{93C782AC-3EC0-334F-A6F1-1B27A8C49954}"/>
                    </a:ext>
                  </a:extLst>
                </p:cNvPr>
                <p:cNvSpPr/>
                <p:nvPr/>
              </p:nvSpPr>
              <p:spPr>
                <a:xfrm>
                  <a:off x="4765879" y="3283525"/>
                  <a:ext cx="1137559" cy="1139750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다키 M" pitchFamily="2" charset="-127"/>
                    <a:ea typeface="다키 M" pitchFamily="2" charset="-127"/>
                  </a:endParaRPr>
                </a:p>
              </p:txBody>
            </p:sp>
            <p:pic>
              <p:nvPicPr>
                <p:cNvPr id="57" name="Picture 3" descr="C:\Users\user\Downloads\barista.png">
                  <a:extLst>
                    <a:ext uri="{FF2B5EF4-FFF2-40B4-BE49-F238E27FC236}">
                      <a16:creationId xmlns="" xmlns:a16="http://schemas.microsoft.com/office/drawing/2014/main" id="{FBF94A99-94CC-F342-A28F-33460107CB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84954" y="3398346"/>
                  <a:ext cx="910107" cy="9101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58" name="그룹 57">
                <a:extLst>
                  <a:ext uri="{FF2B5EF4-FFF2-40B4-BE49-F238E27FC236}">
                    <a16:creationId xmlns="" xmlns:a16="http://schemas.microsoft.com/office/drawing/2014/main" id="{2E1BDA20-DF86-B94C-8A6A-97FE907FFB0E}"/>
                  </a:ext>
                </a:extLst>
              </p:cNvPr>
              <p:cNvGrpSpPr/>
              <p:nvPr/>
            </p:nvGrpSpPr>
            <p:grpSpPr>
              <a:xfrm>
                <a:off x="5189892" y="3314491"/>
                <a:ext cx="593353" cy="594496"/>
                <a:chOff x="4765879" y="3283525"/>
                <a:chExt cx="1137559" cy="1139750"/>
              </a:xfrm>
            </p:grpSpPr>
            <p:sp>
              <p:nvSpPr>
                <p:cNvPr id="59" name="모서리가 둥근 직사각형 58">
                  <a:extLst>
                    <a:ext uri="{FF2B5EF4-FFF2-40B4-BE49-F238E27FC236}">
                      <a16:creationId xmlns="" xmlns:a16="http://schemas.microsoft.com/office/drawing/2014/main" id="{8C7A5B67-EFB0-5D4B-8C25-1883995A0F63}"/>
                    </a:ext>
                  </a:extLst>
                </p:cNvPr>
                <p:cNvSpPr/>
                <p:nvPr/>
              </p:nvSpPr>
              <p:spPr>
                <a:xfrm>
                  <a:off x="4765879" y="3283525"/>
                  <a:ext cx="1137559" cy="1139750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다키 M" pitchFamily="2" charset="-127"/>
                    <a:ea typeface="다키 M" pitchFamily="2" charset="-127"/>
                  </a:endParaRPr>
                </a:p>
              </p:txBody>
            </p:sp>
            <p:pic>
              <p:nvPicPr>
                <p:cNvPr id="65" name="Picture 3" descr="C:\Users\user\Downloads\barista.png">
                  <a:extLst>
                    <a:ext uri="{FF2B5EF4-FFF2-40B4-BE49-F238E27FC236}">
                      <a16:creationId xmlns="" xmlns:a16="http://schemas.microsoft.com/office/drawing/2014/main" id="{D85ED1C9-313A-854C-9D4B-B6DAE881D02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84954" y="3398346"/>
                  <a:ext cx="910107" cy="9101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9" name="TextBox 8"/>
          <p:cNvSpPr txBox="1"/>
          <p:nvPr/>
        </p:nvSpPr>
        <p:spPr>
          <a:xfrm>
            <a:off x="1725038" y="1492925"/>
            <a:ext cx="129638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</a:t>
            </a:r>
            <a:r>
              <a:rPr lang="en-US" altLang="ko-KR" dirty="0" smtClean="0"/>
              <a:t>efore</a:t>
            </a:r>
            <a:endParaRPr lang="ko-KR" alt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882770" y="1492925"/>
            <a:ext cx="129638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After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653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구현</a:t>
            </a:r>
            <a:endParaRPr lang="en-US" altLang="ko-KR" dirty="0" smtClean="0"/>
          </a:p>
          <a:p>
            <a:r>
              <a:rPr lang="en-US" altLang="ko-KR" dirty="0"/>
              <a:t>Consumer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02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5778748" y="4068663"/>
            <a:ext cx="4615036" cy="2782101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동기</a:t>
            </a:r>
            <a:endParaRPr lang="en-US" altLang="ko-KR" dirty="0" smtClean="0"/>
          </a:p>
          <a:p>
            <a:r>
              <a:rPr lang="ko-KR" altLang="en-US" dirty="0" smtClean="0"/>
              <a:t>스레드 간 데이터 공유</a:t>
            </a:r>
            <a:endParaRPr lang="en-US" altLang="ko-KR" dirty="0" smtClean="0"/>
          </a:p>
          <a:p>
            <a:r>
              <a:rPr lang="ko-KR" altLang="en-US" dirty="0" smtClean="0"/>
              <a:t>스레드 동기화</a:t>
            </a:r>
            <a:endParaRPr lang="en-US" altLang="ko-KR" dirty="0"/>
          </a:p>
          <a:p>
            <a:r>
              <a:rPr lang="ko-KR" altLang="en-US" dirty="0" smtClean="0"/>
              <a:t>채널큐</a:t>
            </a:r>
            <a:endParaRPr lang="en-US" altLang="ko-KR" dirty="0" smtClean="0"/>
          </a:p>
          <a:p>
            <a:r>
              <a:rPr lang="ko-KR" altLang="en-US" dirty="0" smtClean="0"/>
              <a:t>구현 플로우</a:t>
            </a:r>
            <a:endParaRPr lang="en-US" altLang="ko-KR" dirty="0" smtClean="0"/>
          </a:p>
          <a:p>
            <a:r>
              <a:rPr lang="ko-KR" altLang="en-US" dirty="0" smtClean="0"/>
              <a:t>미구현 부분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768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그룹 138"/>
          <p:cNvGrpSpPr/>
          <p:nvPr/>
        </p:nvGrpSpPr>
        <p:grpSpPr>
          <a:xfrm>
            <a:off x="700120" y="1411995"/>
            <a:ext cx="5582275" cy="5343721"/>
            <a:chOff x="1705467" y="1295316"/>
            <a:chExt cx="6629629" cy="4369977"/>
          </a:xfrm>
          <a:solidFill>
            <a:schemeClr val="bg1"/>
          </a:solidFill>
        </p:grpSpPr>
        <p:sp>
          <p:nvSpPr>
            <p:cNvPr id="141" name="모서리가 둥근 직사각형 140"/>
            <p:cNvSpPr/>
            <p:nvPr/>
          </p:nvSpPr>
          <p:spPr>
            <a:xfrm>
              <a:off x="1705467" y="1726386"/>
              <a:ext cx="6629629" cy="3938907"/>
            </a:xfrm>
            <a:prstGeom prst="roundRect">
              <a:avLst/>
            </a:prstGeom>
            <a:grpFill/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키 M" pitchFamily="2" charset="-127"/>
                <a:ea typeface="다키 M" pitchFamily="2" charset="-127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823451" y="1295316"/>
              <a:ext cx="2468926" cy="427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다키 M" pitchFamily="2" charset="-127"/>
                  <a:ea typeface="다키 M" pitchFamily="2" charset="-127"/>
                </a:rPr>
                <a:t>Consumer</a:t>
              </a:r>
            </a:p>
          </p:txBody>
        </p:sp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Consumer</a:t>
            </a:r>
            <a:r>
              <a:rPr lang="ko-KR" altLang="en-US" dirty="0"/>
              <a:t> 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>
                <a:latin typeface="다키 B" pitchFamily="2" charset="-127"/>
                <a:ea typeface="다키 B" pitchFamily="2" charset="-127"/>
              </a:rPr>
              <a:t>동기</a:t>
            </a:r>
            <a:endParaRPr lang="en-US" altLang="ko-KR" dirty="0">
              <a:latin typeface="다키 B" pitchFamily="2" charset="-127"/>
              <a:ea typeface="다키 B" pitchFamily="2" charset="-127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="" xmlns:a16="http://schemas.microsoft.com/office/drawing/2014/main" id="{8C53A0E1-7CBB-2741-AD40-812F26E2924F}"/>
              </a:ext>
            </a:extLst>
          </p:cNvPr>
          <p:cNvGrpSpPr/>
          <p:nvPr/>
        </p:nvGrpSpPr>
        <p:grpSpPr>
          <a:xfrm>
            <a:off x="1211795" y="2312835"/>
            <a:ext cx="2481146" cy="2727677"/>
            <a:chOff x="1244938" y="4648216"/>
            <a:chExt cx="2152761" cy="2403137"/>
          </a:xfrm>
        </p:grpSpPr>
        <p:sp>
          <p:nvSpPr>
            <p:cNvPr id="88" name="타원 87">
              <a:extLst>
                <a:ext uri="{FF2B5EF4-FFF2-40B4-BE49-F238E27FC236}">
                  <a16:creationId xmlns="" xmlns:a16="http://schemas.microsoft.com/office/drawing/2014/main" id="{318AF80B-1BCA-394E-869D-4BC11100C41C}"/>
                </a:ext>
              </a:extLst>
            </p:cNvPr>
            <p:cNvSpPr/>
            <p:nvPr/>
          </p:nvSpPr>
          <p:spPr>
            <a:xfrm>
              <a:off x="1244938" y="4898592"/>
              <a:ext cx="2152761" cy="21527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다키 M" pitchFamily="2" charset="-127"/>
                <a:ea typeface="다키 M" pitchFamily="2" charset="-127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="" xmlns:a16="http://schemas.microsoft.com/office/drawing/2014/main" id="{0C95AE60-639C-814E-AD09-B88561D2CDF9}"/>
                </a:ext>
              </a:extLst>
            </p:cNvPr>
            <p:cNvSpPr/>
            <p:nvPr/>
          </p:nvSpPr>
          <p:spPr>
            <a:xfrm>
              <a:off x="1244938" y="4767954"/>
              <a:ext cx="2152761" cy="21527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다키 M" pitchFamily="2" charset="-127"/>
                <a:ea typeface="다키 M" pitchFamily="2" charset="-127"/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="" xmlns:a16="http://schemas.microsoft.com/office/drawing/2014/main" id="{6B005B5D-5CF2-144C-98A0-F1BA15171979}"/>
                </a:ext>
              </a:extLst>
            </p:cNvPr>
            <p:cNvSpPr/>
            <p:nvPr/>
          </p:nvSpPr>
          <p:spPr>
            <a:xfrm>
              <a:off x="1244938" y="4648216"/>
              <a:ext cx="2152761" cy="21527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다키 M" pitchFamily="2" charset="-127"/>
                <a:ea typeface="다키 M" pitchFamily="2" charset="-127"/>
              </a:endParaRPr>
            </a:p>
          </p:txBody>
        </p:sp>
      </p:grpSp>
      <p:cxnSp>
        <p:nvCxnSpPr>
          <p:cNvPr id="91" name="직선 화살표 연결선 90">
            <a:extLst>
              <a:ext uri="{FF2B5EF4-FFF2-40B4-BE49-F238E27FC236}">
                <a16:creationId xmlns="" xmlns:a16="http://schemas.microsoft.com/office/drawing/2014/main" id="{851526A8-0ACD-C846-8464-8C9C7BBB60E8}"/>
              </a:ext>
            </a:extLst>
          </p:cNvPr>
          <p:cNvCxnSpPr>
            <a:cxnSpLocks/>
          </p:cNvCxnSpPr>
          <p:nvPr/>
        </p:nvCxnSpPr>
        <p:spPr>
          <a:xfrm>
            <a:off x="727967" y="1912151"/>
            <a:ext cx="903466" cy="658132"/>
          </a:xfrm>
          <a:prstGeom prst="straightConnector1">
            <a:avLst/>
          </a:prstGeom>
          <a:ln w="76200">
            <a:solidFill>
              <a:srgbClr val="D3036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A346D408-085D-0E4D-BD5B-16E4DB6928CB}"/>
              </a:ext>
            </a:extLst>
          </p:cNvPr>
          <p:cNvSpPr txBox="1"/>
          <p:nvPr/>
        </p:nvSpPr>
        <p:spPr>
          <a:xfrm>
            <a:off x="88443" y="1464826"/>
            <a:ext cx="10912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메시지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27F5C600-C0F1-984C-ACED-C1061640E6F0}"/>
              </a:ext>
            </a:extLst>
          </p:cNvPr>
          <p:cNvSpPr txBox="1"/>
          <p:nvPr/>
        </p:nvSpPr>
        <p:spPr>
          <a:xfrm>
            <a:off x="1575536" y="2771981"/>
            <a:ext cx="186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커피 메뉴</a:t>
            </a:r>
            <a:endParaRPr kumimoji="1" lang="en-US" altLang="ko-KR" dirty="0"/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="" xmlns:a16="http://schemas.microsoft.com/office/drawing/2014/main" id="{BE5E1F5A-D5A3-2B42-8434-F425960B3BDD}"/>
              </a:ext>
            </a:extLst>
          </p:cNvPr>
          <p:cNvCxnSpPr>
            <a:cxnSpLocks/>
          </p:cNvCxnSpPr>
          <p:nvPr/>
        </p:nvCxnSpPr>
        <p:spPr>
          <a:xfrm>
            <a:off x="3692941" y="3257525"/>
            <a:ext cx="3790701" cy="0"/>
          </a:xfrm>
          <a:prstGeom prst="straightConnector1">
            <a:avLst/>
          </a:prstGeom>
          <a:ln w="76200">
            <a:solidFill>
              <a:srgbClr val="D3036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="" xmlns:a16="http://schemas.microsoft.com/office/drawing/2014/main" id="{D435A702-FB9D-6844-A4CA-FEC4A3FDC9D1}"/>
              </a:ext>
            </a:extLst>
          </p:cNvPr>
          <p:cNvSpPr txBox="1"/>
          <p:nvPr/>
        </p:nvSpPr>
        <p:spPr>
          <a:xfrm>
            <a:off x="4056682" y="2617290"/>
            <a:ext cx="207888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커피 머신 요청</a:t>
            </a:r>
            <a:endParaRPr kumimoji="1" lang="en-US" altLang="ko-KR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="" xmlns:a16="http://schemas.microsoft.com/office/drawing/2014/main" id="{1514D4E6-F686-7F41-B0DF-8D046039BB80}"/>
              </a:ext>
            </a:extLst>
          </p:cNvPr>
          <p:cNvCxnSpPr>
            <a:cxnSpLocks/>
          </p:cNvCxnSpPr>
          <p:nvPr/>
        </p:nvCxnSpPr>
        <p:spPr>
          <a:xfrm flipH="1">
            <a:off x="3565611" y="4132564"/>
            <a:ext cx="3918031" cy="0"/>
          </a:xfrm>
          <a:prstGeom prst="straightConnector1">
            <a:avLst/>
          </a:prstGeom>
          <a:ln w="76200">
            <a:solidFill>
              <a:srgbClr val="D3036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="" xmlns:a16="http://schemas.microsoft.com/office/drawing/2014/main" id="{524A9FD7-3AA7-8A4D-B15F-40475DDDC53F}"/>
              </a:ext>
            </a:extLst>
          </p:cNvPr>
          <p:cNvSpPr txBox="1"/>
          <p:nvPr/>
        </p:nvSpPr>
        <p:spPr>
          <a:xfrm>
            <a:off x="3692941" y="4223275"/>
            <a:ext cx="29924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처리 결과</a:t>
            </a:r>
            <a:endParaRPr kumimoji="1" lang="en-US" altLang="ko-KR" dirty="0"/>
          </a:p>
          <a:p>
            <a:pPr algn="ctr"/>
            <a:r>
              <a:rPr kumimoji="1" lang="en-US" altLang="ko-KR" dirty="0"/>
              <a:t>:</a:t>
            </a:r>
            <a:r>
              <a:rPr kumimoji="1" lang="ko-KR" altLang="en-US" dirty="0"/>
              <a:t> 에스프레소 샷</a:t>
            </a:r>
            <a:endParaRPr kumimoji="1" lang="en-US" altLang="ko-KR" dirty="0"/>
          </a:p>
        </p:txBody>
      </p:sp>
      <p:pic>
        <p:nvPicPr>
          <p:cNvPr id="106" name="Picture 3" descr="C:\Users\user\Downloads\barista.png">
            <a:extLst>
              <a:ext uri="{FF2B5EF4-FFF2-40B4-BE49-F238E27FC236}">
                <a16:creationId xmlns="" xmlns:a16="http://schemas.microsoft.com/office/drawing/2014/main" id="{6C7C7467-BF56-0449-BF44-7FBB87B10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557" y="2190209"/>
            <a:ext cx="910107" cy="91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D6D5DFA2-DCCB-9940-ACC2-AFFA5693EAF6}"/>
              </a:ext>
            </a:extLst>
          </p:cNvPr>
          <p:cNvSpPr txBox="1"/>
          <p:nvPr/>
        </p:nvSpPr>
        <p:spPr>
          <a:xfrm>
            <a:off x="1727419" y="3387125"/>
            <a:ext cx="1512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b="1" dirty="0">
                <a:solidFill>
                  <a:schemeClr val="accent2">
                    <a:lumMod val="75000"/>
                  </a:schemeClr>
                </a:solidFill>
              </a:rPr>
              <a:t>동기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F460ACAE-7676-4348-BA3E-D47CB179A692}"/>
              </a:ext>
            </a:extLst>
          </p:cNvPr>
          <p:cNvSpPr txBox="1"/>
          <p:nvPr/>
        </p:nvSpPr>
        <p:spPr>
          <a:xfrm>
            <a:off x="6685352" y="4571452"/>
            <a:ext cx="3669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/>
              <a:t>비동기 </a:t>
            </a:r>
            <a:r>
              <a:rPr kumimoji="1" lang="en-US" altLang="ko-KR" sz="2800" dirty="0"/>
              <a:t>vs </a:t>
            </a:r>
            <a:r>
              <a:rPr kumimoji="1" lang="ko-KR" altLang="en-US" sz="2800" dirty="0" smtClean="0">
                <a:solidFill>
                  <a:srgbClr val="2484C6"/>
                </a:solidFill>
              </a:rPr>
              <a:t>동기</a:t>
            </a:r>
            <a:endParaRPr kumimoji="1" lang="en-US" altLang="ko-KR" sz="2800" dirty="0" smtClean="0">
              <a:solidFill>
                <a:srgbClr val="2484C6"/>
              </a:solidFill>
            </a:endParaRPr>
          </a:p>
        </p:txBody>
      </p:sp>
      <p:sp>
        <p:nvSpPr>
          <p:cNvPr id="2" name="원형 화살표 1"/>
          <p:cNvSpPr/>
          <p:nvPr/>
        </p:nvSpPr>
        <p:spPr>
          <a:xfrm rot="13315117">
            <a:off x="291045" y="1324985"/>
            <a:ext cx="3568920" cy="4124280"/>
          </a:xfrm>
          <a:prstGeom prst="circularArrow">
            <a:avLst>
              <a:gd name="adj1" fmla="val 3090"/>
              <a:gd name="adj2" fmla="val 1142319"/>
              <a:gd name="adj3" fmla="val 20541124"/>
              <a:gd name="adj4" fmla="val 13065277"/>
              <a:gd name="adj5" fmla="val 4898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50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그룹 138"/>
          <p:cNvGrpSpPr/>
          <p:nvPr/>
        </p:nvGrpSpPr>
        <p:grpSpPr>
          <a:xfrm>
            <a:off x="700120" y="1411995"/>
            <a:ext cx="5582275" cy="5343721"/>
            <a:chOff x="1705467" y="1295316"/>
            <a:chExt cx="6629629" cy="4369977"/>
          </a:xfrm>
          <a:solidFill>
            <a:schemeClr val="bg1"/>
          </a:solidFill>
        </p:grpSpPr>
        <p:sp>
          <p:nvSpPr>
            <p:cNvPr id="141" name="모서리가 둥근 직사각형 140"/>
            <p:cNvSpPr/>
            <p:nvPr/>
          </p:nvSpPr>
          <p:spPr>
            <a:xfrm>
              <a:off x="1705467" y="1726386"/>
              <a:ext cx="6629629" cy="3938907"/>
            </a:xfrm>
            <a:prstGeom prst="roundRect">
              <a:avLst/>
            </a:prstGeom>
            <a:grpFill/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키 M" pitchFamily="2" charset="-127"/>
                <a:ea typeface="다키 M" pitchFamily="2" charset="-127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823451" y="1295316"/>
              <a:ext cx="2468926" cy="427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다키 M" pitchFamily="2" charset="-127"/>
                  <a:ea typeface="다키 M" pitchFamily="2" charset="-127"/>
                </a:rPr>
                <a:t>Consumer</a:t>
              </a:r>
            </a:p>
          </p:txBody>
        </p:sp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Consumer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>
                <a:latin typeface="다키 B" pitchFamily="2" charset="-127"/>
                <a:ea typeface="다키 B" pitchFamily="2" charset="-127"/>
              </a:rPr>
              <a:t>스레드 간 데이터 공유</a:t>
            </a:r>
            <a:endParaRPr lang="en-US" altLang="ko-KR" dirty="0">
              <a:latin typeface="다키 B" pitchFamily="2" charset="-127"/>
              <a:ea typeface="다키 B" pitchFamily="2" charset="-127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="" xmlns:a16="http://schemas.microsoft.com/office/drawing/2014/main" id="{8C53A0E1-7CBB-2741-AD40-812F26E2924F}"/>
              </a:ext>
            </a:extLst>
          </p:cNvPr>
          <p:cNvGrpSpPr/>
          <p:nvPr/>
        </p:nvGrpSpPr>
        <p:grpSpPr>
          <a:xfrm>
            <a:off x="1211795" y="2312835"/>
            <a:ext cx="2481146" cy="2727677"/>
            <a:chOff x="1244938" y="4648216"/>
            <a:chExt cx="2152761" cy="2403137"/>
          </a:xfrm>
        </p:grpSpPr>
        <p:sp>
          <p:nvSpPr>
            <p:cNvPr id="88" name="타원 87">
              <a:extLst>
                <a:ext uri="{FF2B5EF4-FFF2-40B4-BE49-F238E27FC236}">
                  <a16:creationId xmlns="" xmlns:a16="http://schemas.microsoft.com/office/drawing/2014/main" id="{318AF80B-1BCA-394E-869D-4BC11100C41C}"/>
                </a:ext>
              </a:extLst>
            </p:cNvPr>
            <p:cNvSpPr/>
            <p:nvPr/>
          </p:nvSpPr>
          <p:spPr>
            <a:xfrm>
              <a:off x="1244938" y="4898592"/>
              <a:ext cx="2152761" cy="21527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다키 M" pitchFamily="2" charset="-127"/>
                <a:ea typeface="다키 M" pitchFamily="2" charset="-127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="" xmlns:a16="http://schemas.microsoft.com/office/drawing/2014/main" id="{0C95AE60-639C-814E-AD09-B88561D2CDF9}"/>
                </a:ext>
              </a:extLst>
            </p:cNvPr>
            <p:cNvSpPr/>
            <p:nvPr/>
          </p:nvSpPr>
          <p:spPr>
            <a:xfrm>
              <a:off x="1244938" y="4767954"/>
              <a:ext cx="2152761" cy="21527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다키 M" pitchFamily="2" charset="-127"/>
                <a:ea typeface="다키 M" pitchFamily="2" charset="-127"/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="" xmlns:a16="http://schemas.microsoft.com/office/drawing/2014/main" id="{6B005B5D-5CF2-144C-98A0-F1BA15171979}"/>
                </a:ext>
              </a:extLst>
            </p:cNvPr>
            <p:cNvSpPr/>
            <p:nvPr/>
          </p:nvSpPr>
          <p:spPr>
            <a:xfrm>
              <a:off x="1244938" y="4648216"/>
              <a:ext cx="2152761" cy="21527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다키 M" pitchFamily="2" charset="-127"/>
                <a:ea typeface="다키 M" pitchFamily="2" charset="-127"/>
              </a:endParaRPr>
            </a:p>
          </p:txBody>
        </p:sp>
      </p:grpSp>
      <p:cxnSp>
        <p:nvCxnSpPr>
          <p:cNvPr id="91" name="직선 화살표 연결선 90">
            <a:extLst>
              <a:ext uri="{FF2B5EF4-FFF2-40B4-BE49-F238E27FC236}">
                <a16:creationId xmlns="" xmlns:a16="http://schemas.microsoft.com/office/drawing/2014/main" id="{851526A8-0ACD-C846-8464-8C9C7BBB60E8}"/>
              </a:ext>
            </a:extLst>
          </p:cNvPr>
          <p:cNvCxnSpPr>
            <a:cxnSpLocks/>
          </p:cNvCxnSpPr>
          <p:nvPr/>
        </p:nvCxnSpPr>
        <p:spPr>
          <a:xfrm>
            <a:off x="727967" y="1912151"/>
            <a:ext cx="903466" cy="658132"/>
          </a:xfrm>
          <a:prstGeom prst="straightConnector1">
            <a:avLst/>
          </a:prstGeom>
          <a:ln w="76200">
            <a:solidFill>
              <a:srgbClr val="D3036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A346D408-085D-0E4D-BD5B-16E4DB6928CB}"/>
              </a:ext>
            </a:extLst>
          </p:cNvPr>
          <p:cNvSpPr txBox="1"/>
          <p:nvPr/>
        </p:nvSpPr>
        <p:spPr>
          <a:xfrm>
            <a:off x="88443" y="1464826"/>
            <a:ext cx="10912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메시지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27F5C600-C0F1-984C-ACED-C1061640E6F0}"/>
              </a:ext>
            </a:extLst>
          </p:cNvPr>
          <p:cNvSpPr txBox="1"/>
          <p:nvPr/>
        </p:nvSpPr>
        <p:spPr>
          <a:xfrm>
            <a:off x="1575536" y="2771981"/>
            <a:ext cx="186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커피 메뉴</a:t>
            </a:r>
            <a:endParaRPr kumimoji="1" lang="en-US" altLang="ko-KR" dirty="0"/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="" xmlns:a16="http://schemas.microsoft.com/office/drawing/2014/main" id="{BE5E1F5A-D5A3-2B42-8434-F425960B3BDD}"/>
              </a:ext>
            </a:extLst>
          </p:cNvPr>
          <p:cNvCxnSpPr>
            <a:cxnSpLocks/>
          </p:cNvCxnSpPr>
          <p:nvPr/>
        </p:nvCxnSpPr>
        <p:spPr>
          <a:xfrm>
            <a:off x="3692941" y="3257525"/>
            <a:ext cx="3790701" cy="0"/>
          </a:xfrm>
          <a:prstGeom prst="straightConnector1">
            <a:avLst/>
          </a:prstGeom>
          <a:ln w="76200">
            <a:solidFill>
              <a:srgbClr val="D3036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="" xmlns:a16="http://schemas.microsoft.com/office/drawing/2014/main" id="{D435A702-FB9D-6844-A4CA-FEC4A3FDC9D1}"/>
              </a:ext>
            </a:extLst>
          </p:cNvPr>
          <p:cNvSpPr txBox="1"/>
          <p:nvPr/>
        </p:nvSpPr>
        <p:spPr>
          <a:xfrm>
            <a:off x="4056682" y="2617290"/>
            <a:ext cx="207888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커피 머신 요청</a:t>
            </a:r>
            <a:endParaRPr kumimoji="1" lang="en-US" altLang="ko-KR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="" xmlns:a16="http://schemas.microsoft.com/office/drawing/2014/main" id="{1514D4E6-F686-7F41-B0DF-8D046039BB80}"/>
              </a:ext>
            </a:extLst>
          </p:cNvPr>
          <p:cNvCxnSpPr>
            <a:cxnSpLocks/>
          </p:cNvCxnSpPr>
          <p:nvPr/>
        </p:nvCxnSpPr>
        <p:spPr>
          <a:xfrm flipH="1">
            <a:off x="5556950" y="3837744"/>
            <a:ext cx="1849280" cy="1520656"/>
          </a:xfrm>
          <a:prstGeom prst="straightConnector1">
            <a:avLst/>
          </a:prstGeom>
          <a:ln w="76200">
            <a:solidFill>
              <a:srgbClr val="D3036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="" xmlns:a16="http://schemas.microsoft.com/office/drawing/2014/main" id="{524A9FD7-3AA7-8A4D-B15F-40475DDDC53F}"/>
              </a:ext>
            </a:extLst>
          </p:cNvPr>
          <p:cNvSpPr txBox="1"/>
          <p:nvPr/>
        </p:nvSpPr>
        <p:spPr>
          <a:xfrm>
            <a:off x="3565610" y="4315452"/>
            <a:ext cx="29924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처리 결과</a:t>
            </a:r>
            <a:endParaRPr kumimoji="1" lang="en-US" altLang="ko-KR" dirty="0"/>
          </a:p>
          <a:p>
            <a:pPr algn="ctr"/>
            <a:r>
              <a:rPr kumimoji="1" lang="en-US" altLang="ko-KR" dirty="0"/>
              <a:t>:</a:t>
            </a:r>
            <a:r>
              <a:rPr kumimoji="1" lang="ko-KR" altLang="en-US" dirty="0"/>
              <a:t> 에스프레소 샷</a:t>
            </a:r>
            <a:endParaRPr kumimoji="1" lang="en-US" altLang="ko-KR" dirty="0"/>
          </a:p>
        </p:txBody>
      </p:sp>
      <p:pic>
        <p:nvPicPr>
          <p:cNvPr id="106" name="Picture 3" descr="C:\Users\user\Downloads\barista.png">
            <a:extLst>
              <a:ext uri="{FF2B5EF4-FFF2-40B4-BE49-F238E27FC236}">
                <a16:creationId xmlns="" xmlns:a16="http://schemas.microsoft.com/office/drawing/2014/main" id="{6C7C7467-BF56-0449-BF44-7FBB87B10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557" y="2190209"/>
            <a:ext cx="910107" cy="91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F460ACAE-7676-4348-BA3E-D47CB179A692}"/>
              </a:ext>
            </a:extLst>
          </p:cNvPr>
          <p:cNvSpPr txBox="1"/>
          <p:nvPr/>
        </p:nvSpPr>
        <p:spPr>
          <a:xfrm>
            <a:off x="6685352" y="4571452"/>
            <a:ext cx="36691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75000"/>
                  </a:schemeClr>
                </a:solidFill>
              </a:rPr>
              <a:t>비동기 </a:t>
            </a:r>
            <a:r>
              <a:rPr kumimoji="1" lang="en-US" altLang="ko-KR" sz="2800" dirty="0">
                <a:solidFill>
                  <a:schemeClr val="bg1">
                    <a:lumMod val="75000"/>
                  </a:schemeClr>
                </a:solidFill>
              </a:rPr>
              <a:t>vs </a:t>
            </a:r>
            <a:r>
              <a:rPr kumimoji="1" lang="ko-KR" altLang="en-US" sz="2800" dirty="0">
                <a:solidFill>
                  <a:schemeClr val="bg1">
                    <a:lumMod val="75000"/>
                  </a:schemeClr>
                </a:solidFill>
              </a:rPr>
              <a:t>동기</a:t>
            </a:r>
            <a:endParaRPr kumimoji="1" lang="en-US" altLang="ko-KR" sz="28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kumimoji="1" lang="ko-KR" altLang="en-US" sz="2800" dirty="0"/>
              <a:t>스레드 간 데이터 공유</a:t>
            </a:r>
            <a:endParaRPr kumimoji="1" lang="en-US" altLang="ko-KR" sz="2800" dirty="0"/>
          </a:p>
        </p:txBody>
      </p:sp>
      <p:sp>
        <p:nvSpPr>
          <p:cNvPr id="44" name="타원 43">
            <a:extLst>
              <a:ext uri="{FF2B5EF4-FFF2-40B4-BE49-F238E27FC236}">
                <a16:creationId xmlns="" xmlns:a16="http://schemas.microsoft.com/office/drawing/2014/main" id="{9C572B67-0EFC-A148-9C88-C8E54E59E0BD}"/>
              </a:ext>
            </a:extLst>
          </p:cNvPr>
          <p:cNvSpPr/>
          <p:nvPr/>
        </p:nvSpPr>
        <p:spPr>
          <a:xfrm>
            <a:off x="4413819" y="5140531"/>
            <a:ext cx="1292921" cy="1224136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Event Loop</a:t>
            </a:r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1448549A-942F-924B-ACBD-6CCDFA5CB149}"/>
              </a:ext>
            </a:extLst>
          </p:cNvPr>
          <p:cNvSpPr/>
          <p:nvPr/>
        </p:nvSpPr>
        <p:spPr>
          <a:xfrm>
            <a:off x="1575536" y="5646613"/>
            <a:ext cx="1832221" cy="743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공유 메모리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="" xmlns:a16="http://schemas.microsoft.com/office/drawing/2014/main" id="{6EB10311-E047-0540-89A9-FC22B3785A3B}"/>
              </a:ext>
            </a:extLst>
          </p:cNvPr>
          <p:cNvCxnSpPr>
            <a:cxnSpLocks/>
          </p:cNvCxnSpPr>
          <p:nvPr/>
        </p:nvCxnSpPr>
        <p:spPr>
          <a:xfrm flipH="1">
            <a:off x="3407757" y="5874256"/>
            <a:ext cx="1006061" cy="200473"/>
          </a:xfrm>
          <a:prstGeom prst="straightConnector1">
            <a:avLst/>
          </a:prstGeom>
          <a:ln w="76200">
            <a:solidFill>
              <a:srgbClr val="2484C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31B1B3-9D08-3745-BAEB-1D7595197DE2}"/>
              </a:ext>
            </a:extLst>
          </p:cNvPr>
          <p:cNvSpPr txBox="1"/>
          <p:nvPr/>
        </p:nvSpPr>
        <p:spPr>
          <a:xfrm>
            <a:off x="3478499" y="6109699"/>
            <a:ext cx="11521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setData</a:t>
            </a:r>
            <a:endParaRPr kumimoji="1" lang="ko-KR" altLang="en-US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="" xmlns:a16="http://schemas.microsoft.com/office/drawing/2014/main" id="{E9E00E3F-EF96-E642-BB0E-8CA996F15119}"/>
              </a:ext>
            </a:extLst>
          </p:cNvPr>
          <p:cNvCxnSpPr>
            <a:cxnSpLocks/>
          </p:cNvCxnSpPr>
          <p:nvPr/>
        </p:nvCxnSpPr>
        <p:spPr>
          <a:xfrm flipH="1">
            <a:off x="2479983" y="4501290"/>
            <a:ext cx="1" cy="1119440"/>
          </a:xfrm>
          <a:prstGeom prst="straightConnector1">
            <a:avLst/>
          </a:prstGeom>
          <a:ln w="76200">
            <a:solidFill>
              <a:srgbClr val="2484C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33189925-D969-3944-BF25-799A1CE3537C}"/>
              </a:ext>
            </a:extLst>
          </p:cNvPr>
          <p:cNvSpPr txBox="1"/>
          <p:nvPr/>
        </p:nvSpPr>
        <p:spPr>
          <a:xfrm>
            <a:off x="2573306" y="4996186"/>
            <a:ext cx="14473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getData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71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다키 컬러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2AEE0"/>
      </a:accent1>
      <a:accent2>
        <a:srgbClr val="2482C8"/>
      </a:accent2>
      <a:accent3>
        <a:srgbClr val="0059A9"/>
      </a:accent3>
      <a:accent4>
        <a:srgbClr val="00214A"/>
      </a:accent4>
      <a:accent5>
        <a:srgbClr val="D9E2E7"/>
      </a:accent5>
      <a:accent6>
        <a:srgbClr val="B3BBBE"/>
      </a:accent6>
      <a:hlink>
        <a:srgbClr val="0563C1"/>
      </a:hlink>
      <a:folHlink>
        <a:srgbClr val="954F72"/>
      </a:folHlink>
    </a:clrScheme>
    <a:fontScheme name="사용자 지정 3">
      <a:majorFont>
        <a:latin typeface="다키 M Title"/>
        <a:ea typeface="다키 M Title"/>
        <a:cs typeface=""/>
      </a:majorFont>
      <a:minorFont>
        <a:latin typeface="다키 L"/>
        <a:ea typeface="다키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5747</TotalTime>
  <Words>1174</Words>
  <Application>Microsoft Office PowerPoint</Application>
  <PresentationFormat>사용자 지정</PresentationFormat>
  <Paragraphs>381</Paragraphs>
  <Slides>26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굴림</vt:lpstr>
      <vt:lpstr>Arial</vt:lpstr>
      <vt:lpstr>맑은 고딕</vt:lpstr>
      <vt:lpstr>Symbol</vt:lpstr>
      <vt:lpstr>다키 L</vt:lpstr>
      <vt:lpstr>다키 M</vt:lpstr>
      <vt:lpstr>다키 M Title</vt:lpstr>
      <vt:lpstr>다키 B</vt:lpstr>
      <vt:lpstr>디자인 사용자 지정</vt:lpstr>
      <vt:lpstr>도전하는 토끼</vt:lpstr>
      <vt:lpstr>01 02 03 </vt:lpstr>
      <vt:lpstr>PowerPoint 프레젠테이션</vt:lpstr>
      <vt:lpstr>서비스 아키텍쳐</vt:lpstr>
      <vt:lpstr>서비스 아키텍쳐</vt:lpstr>
      <vt:lpstr>서비스 아키텍쳐</vt:lpstr>
      <vt:lpstr>PowerPoint 프레젠테이션</vt:lpstr>
      <vt:lpstr>구현 : Consumer </vt:lpstr>
      <vt:lpstr>구현 : Consumer</vt:lpstr>
      <vt:lpstr>구현 : Consumer</vt:lpstr>
      <vt:lpstr>구현 : Consumer</vt:lpstr>
      <vt:lpstr>구현 : Consumer</vt:lpstr>
      <vt:lpstr>구현 플로우</vt:lpstr>
      <vt:lpstr>PowerPoint 프레젠테이션</vt:lpstr>
      <vt:lpstr>Exception</vt:lpstr>
      <vt:lpstr>Exception 1:  Netty Communication Fail</vt:lpstr>
      <vt:lpstr>Exception 1: Netty Communication Fail</vt:lpstr>
      <vt:lpstr>Exception 2: InvalidValue Exception</vt:lpstr>
      <vt:lpstr>Exception 3: JsonParseException</vt:lpstr>
      <vt:lpstr>Exception 2 &amp; 3</vt:lpstr>
      <vt:lpstr>Exception 4 : Unexpected Exception</vt:lpstr>
      <vt:lpstr>Exception 4 : Unexpected Exception</vt:lpstr>
      <vt:lpstr>AOP</vt:lpstr>
      <vt:lpstr>PowerPoint 프레젠테이션</vt:lpstr>
      <vt:lpstr>발전방향</vt:lpstr>
      <vt:lpstr>감사합니다.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user</cp:lastModifiedBy>
  <cp:revision>528</cp:revision>
  <dcterms:created xsi:type="dcterms:W3CDTF">2016-03-03T00:16:01Z</dcterms:created>
  <dcterms:modified xsi:type="dcterms:W3CDTF">2020-06-10T05:38:35Z</dcterms:modified>
</cp:coreProperties>
</file>